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6" r:id="rId3"/>
    <p:sldId id="271" r:id="rId4"/>
    <p:sldId id="273" r:id="rId5"/>
    <p:sldId id="266" r:id="rId6"/>
    <p:sldId id="274" r:id="rId7"/>
    <p:sldId id="283" r:id="rId8"/>
    <p:sldId id="28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2" autoAdjust="0"/>
    <p:restoredTop sz="88783" autoAdjust="0"/>
  </p:normalViewPr>
  <p:slideViewPr>
    <p:cSldViewPr snapToGrid="0">
      <p:cViewPr varScale="1">
        <p:scale>
          <a:sx n="105" d="100"/>
          <a:sy n="105" d="100"/>
        </p:scale>
        <p:origin x="17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A60C2-E031-4D8F-93E0-0FCCB1E9C0A5}" type="datetimeFigureOut">
              <a:rPr lang="en-US" smtClean="0"/>
              <a:t>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B32C4-2C06-413F-863C-DD0BEC590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1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4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00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9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31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40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AB32C4-2C06-413F-863C-DD0BEC590B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4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0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B88BDF-42CA-C0D1-0726-74246A9994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0650" y="1358952"/>
            <a:ext cx="5055101" cy="5103542"/>
          </a:xfrm>
          <a:custGeom>
            <a:avLst/>
            <a:gdLst>
              <a:gd name="connsiteX0" fmla="*/ 0 w 5055101"/>
              <a:gd name="connsiteY0" fmla="*/ 0 h 5103542"/>
              <a:gd name="connsiteX1" fmla="*/ 5055101 w 5055101"/>
              <a:gd name="connsiteY1" fmla="*/ 0 h 5103542"/>
              <a:gd name="connsiteX2" fmla="*/ 5055101 w 5055101"/>
              <a:gd name="connsiteY2" fmla="*/ 5103542 h 5103542"/>
              <a:gd name="connsiteX3" fmla="*/ 0 w 5055101"/>
              <a:gd name="connsiteY3" fmla="*/ 5103542 h 510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5101" h="5103542">
                <a:moveTo>
                  <a:pt x="0" y="0"/>
                </a:moveTo>
                <a:lnTo>
                  <a:pt x="5055101" y="0"/>
                </a:lnTo>
                <a:lnTo>
                  <a:pt x="5055101" y="5103542"/>
                </a:lnTo>
                <a:lnTo>
                  <a:pt x="0" y="510354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3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5DD27DB-2875-882B-7106-0E26F77389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4225" y="1762125"/>
            <a:ext cx="3640569" cy="4762500"/>
          </a:xfrm>
          <a:custGeom>
            <a:avLst/>
            <a:gdLst>
              <a:gd name="connsiteX0" fmla="*/ 0 w 3640569"/>
              <a:gd name="connsiteY0" fmla="*/ 0 h 4762500"/>
              <a:gd name="connsiteX1" fmla="*/ 3640569 w 3640569"/>
              <a:gd name="connsiteY1" fmla="*/ 0 h 4762500"/>
              <a:gd name="connsiteX2" fmla="*/ 3640569 w 3640569"/>
              <a:gd name="connsiteY2" fmla="*/ 4762500 h 4762500"/>
              <a:gd name="connsiteX3" fmla="*/ 0 w 3640569"/>
              <a:gd name="connsiteY3" fmla="*/ 4762500 h 4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569" h="4762500">
                <a:moveTo>
                  <a:pt x="0" y="0"/>
                </a:moveTo>
                <a:lnTo>
                  <a:pt x="3640569" y="0"/>
                </a:lnTo>
                <a:lnTo>
                  <a:pt x="3640569" y="4762500"/>
                </a:lnTo>
                <a:lnTo>
                  <a:pt x="0" y="47625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2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F368821-1589-61E8-A177-88CE43BC9B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3626" y="2492734"/>
            <a:ext cx="4702555" cy="3312596"/>
          </a:xfrm>
          <a:custGeom>
            <a:avLst/>
            <a:gdLst>
              <a:gd name="connsiteX0" fmla="*/ 0 w 4702555"/>
              <a:gd name="connsiteY0" fmla="*/ 0 h 3312596"/>
              <a:gd name="connsiteX1" fmla="*/ 4702555 w 4702555"/>
              <a:gd name="connsiteY1" fmla="*/ 0 h 3312596"/>
              <a:gd name="connsiteX2" fmla="*/ 4702555 w 4702555"/>
              <a:gd name="connsiteY2" fmla="*/ 3312596 h 3312596"/>
              <a:gd name="connsiteX3" fmla="*/ 0 w 4702555"/>
              <a:gd name="connsiteY3" fmla="*/ 3312596 h 331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2555" h="3312596">
                <a:moveTo>
                  <a:pt x="0" y="0"/>
                </a:moveTo>
                <a:lnTo>
                  <a:pt x="4702555" y="0"/>
                </a:lnTo>
                <a:lnTo>
                  <a:pt x="4702555" y="3312596"/>
                </a:lnTo>
                <a:lnTo>
                  <a:pt x="0" y="331259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59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13FF3AF-7844-C8ED-5FEC-2BBBCDD933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84990" y="2169661"/>
            <a:ext cx="3519821" cy="4000217"/>
          </a:xfrm>
          <a:custGeom>
            <a:avLst/>
            <a:gdLst>
              <a:gd name="connsiteX0" fmla="*/ 0 w 3519821"/>
              <a:gd name="connsiteY0" fmla="*/ 0 h 4000217"/>
              <a:gd name="connsiteX1" fmla="*/ 3519821 w 3519821"/>
              <a:gd name="connsiteY1" fmla="*/ 0 h 4000217"/>
              <a:gd name="connsiteX2" fmla="*/ 3519821 w 3519821"/>
              <a:gd name="connsiteY2" fmla="*/ 4000217 h 4000217"/>
              <a:gd name="connsiteX3" fmla="*/ 0 w 3519821"/>
              <a:gd name="connsiteY3" fmla="*/ 4000217 h 4000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9821" h="4000217">
                <a:moveTo>
                  <a:pt x="0" y="0"/>
                </a:moveTo>
                <a:lnTo>
                  <a:pt x="3519821" y="0"/>
                </a:lnTo>
                <a:lnTo>
                  <a:pt x="3519821" y="4000217"/>
                </a:lnTo>
                <a:lnTo>
                  <a:pt x="0" y="400021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80077-0AA6-88AF-B343-89FF4E4271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19325" y="2505075"/>
            <a:ext cx="3343275" cy="2335056"/>
          </a:xfrm>
          <a:custGeom>
            <a:avLst/>
            <a:gdLst>
              <a:gd name="connsiteX0" fmla="*/ 0 w 3343275"/>
              <a:gd name="connsiteY0" fmla="*/ 0 h 2335056"/>
              <a:gd name="connsiteX1" fmla="*/ 3343275 w 3343275"/>
              <a:gd name="connsiteY1" fmla="*/ 0 h 2335056"/>
              <a:gd name="connsiteX2" fmla="*/ 3343275 w 3343275"/>
              <a:gd name="connsiteY2" fmla="*/ 2335056 h 2335056"/>
              <a:gd name="connsiteX3" fmla="*/ 0 w 3343275"/>
              <a:gd name="connsiteY3" fmla="*/ 2335056 h 2335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43275" h="2335056">
                <a:moveTo>
                  <a:pt x="0" y="0"/>
                </a:moveTo>
                <a:lnTo>
                  <a:pt x="3343275" y="0"/>
                </a:lnTo>
                <a:lnTo>
                  <a:pt x="3343275" y="2335056"/>
                </a:lnTo>
                <a:lnTo>
                  <a:pt x="0" y="233505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486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72B342C-6D4C-5914-189A-12D896664E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8376" y="2714625"/>
            <a:ext cx="2181225" cy="2339975"/>
          </a:xfrm>
          <a:custGeom>
            <a:avLst/>
            <a:gdLst>
              <a:gd name="connsiteX0" fmla="*/ 0 w 2181225"/>
              <a:gd name="connsiteY0" fmla="*/ 0 h 2339975"/>
              <a:gd name="connsiteX1" fmla="*/ 2181225 w 2181225"/>
              <a:gd name="connsiteY1" fmla="*/ 0 h 2339975"/>
              <a:gd name="connsiteX2" fmla="*/ 2181225 w 2181225"/>
              <a:gd name="connsiteY2" fmla="*/ 2339975 h 2339975"/>
              <a:gd name="connsiteX3" fmla="*/ 0 w 2181225"/>
              <a:gd name="connsiteY3" fmla="*/ 2339975 h 233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225" h="2339975">
                <a:moveTo>
                  <a:pt x="0" y="0"/>
                </a:moveTo>
                <a:lnTo>
                  <a:pt x="2181225" y="0"/>
                </a:lnTo>
                <a:lnTo>
                  <a:pt x="2181225" y="2339975"/>
                </a:lnTo>
                <a:lnTo>
                  <a:pt x="0" y="23399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F476CD-1FFF-BA5E-CE48-3CCD1C9272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6901" y="2714625"/>
            <a:ext cx="2181225" cy="2339975"/>
          </a:xfrm>
          <a:custGeom>
            <a:avLst/>
            <a:gdLst>
              <a:gd name="connsiteX0" fmla="*/ 0 w 2181225"/>
              <a:gd name="connsiteY0" fmla="*/ 0 h 2339975"/>
              <a:gd name="connsiteX1" fmla="*/ 2181225 w 2181225"/>
              <a:gd name="connsiteY1" fmla="*/ 0 h 2339975"/>
              <a:gd name="connsiteX2" fmla="*/ 2181225 w 2181225"/>
              <a:gd name="connsiteY2" fmla="*/ 2339975 h 2339975"/>
              <a:gd name="connsiteX3" fmla="*/ 0 w 2181225"/>
              <a:gd name="connsiteY3" fmla="*/ 2339975 h 233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225" h="2339975">
                <a:moveTo>
                  <a:pt x="0" y="0"/>
                </a:moveTo>
                <a:lnTo>
                  <a:pt x="2181225" y="0"/>
                </a:lnTo>
                <a:lnTo>
                  <a:pt x="2181225" y="2339975"/>
                </a:lnTo>
                <a:lnTo>
                  <a:pt x="0" y="23399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52D1011-CCE7-74C7-4C19-82EC7CE913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81275" y="2714625"/>
            <a:ext cx="2181225" cy="2339975"/>
          </a:xfrm>
          <a:custGeom>
            <a:avLst/>
            <a:gdLst>
              <a:gd name="connsiteX0" fmla="*/ 0 w 2181225"/>
              <a:gd name="connsiteY0" fmla="*/ 0 h 2339975"/>
              <a:gd name="connsiteX1" fmla="*/ 2181225 w 2181225"/>
              <a:gd name="connsiteY1" fmla="*/ 0 h 2339975"/>
              <a:gd name="connsiteX2" fmla="*/ 2181225 w 2181225"/>
              <a:gd name="connsiteY2" fmla="*/ 2339975 h 2339975"/>
              <a:gd name="connsiteX3" fmla="*/ 0 w 2181225"/>
              <a:gd name="connsiteY3" fmla="*/ 2339975 h 233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225" h="2339975">
                <a:moveTo>
                  <a:pt x="0" y="0"/>
                </a:moveTo>
                <a:lnTo>
                  <a:pt x="2181225" y="0"/>
                </a:lnTo>
                <a:lnTo>
                  <a:pt x="2181225" y="2339975"/>
                </a:lnTo>
                <a:lnTo>
                  <a:pt x="0" y="23399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59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3885C-E633-9913-51E3-4CCA393180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2080" y="1641312"/>
            <a:ext cx="2179320" cy="4560098"/>
          </a:xfrm>
          <a:custGeom>
            <a:avLst/>
            <a:gdLst>
              <a:gd name="connsiteX0" fmla="*/ 191780 w 2179320"/>
              <a:gd name="connsiteY0" fmla="*/ 0 h 4560098"/>
              <a:gd name="connsiteX1" fmla="*/ 1987540 w 2179320"/>
              <a:gd name="connsiteY1" fmla="*/ 0 h 4560098"/>
              <a:gd name="connsiteX2" fmla="*/ 2179320 w 2179320"/>
              <a:gd name="connsiteY2" fmla="*/ 191780 h 4560098"/>
              <a:gd name="connsiteX3" fmla="*/ 2179320 w 2179320"/>
              <a:gd name="connsiteY3" fmla="*/ 4368318 h 4560098"/>
              <a:gd name="connsiteX4" fmla="*/ 1987540 w 2179320"/>
              <a:gd name="connsiteY4" fmla="*/ 4560098 h 4560098"/>
              <a:gd name="connsiteX5" fmla="*/ 191780 w 2179320"/>
              <a:gd name="connsiteY5" fmla="*/ 4560098 h 4560098"/>
              <a:gd name="connsiteX6" fmla="*/ 0 w 2179320"/>
              <a:gd name="connsiteY6" fmla="*/ 4368318 h 4560098"/>
              <a:gd name="connsiteX7" fmla="*/ 0 w 2179320"/>
              <a:gd name="connsiteY7" fmla="*/ 191780 h 4560098"/>
              <a:gd name="connsiteX8" fmla="*/ 191780 w 2179320"/>
              <a:gd name="connsiteY8" fmla="*/ 0 h 456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9320" h="4560098">
                <a:moveTo>
                  <a:pt x="191780" y="0"/>
                </a:moveTo>
                <a:lnTo>
                  <a:pt x="1987540" y="0"/>
                </a:lnTo>
                <a:cubicBezTo>
                  <a:pt x="2093457" y="0"/>
                  <a:pt x="2179320" y="85863"/>
                  <a:pt x="2179320" y="191780"/>
                </a:cubicBezTo>
                <a:lnTo>
                  <a:pt x="2179320" y="4368318"/>
                </a:lnTo>
                <a:cubicBezTo>
                  <a:pt x="2179320" y="4474235"/>
                  <a:pt x="2093457" y="4560098"/>
                  <a:pt x="1987540" y="4560098"/>
                </a:cubicBezTo>
                <a:lnTo>
                  <a:pt x="191780" y="4560098"/>
                </a:lnTo>
                <a:cubicBezTo>
                  <a:pt x="85863" y="4560098"/>
                  <a:pt x="0" y="4474235"/>
                  <a:pt x="0" y="4368318"/>
                </a:cubicBezTo>
                <a:lnTo>
                  <a:pt x="0" y="191780"/>
                </a:lnTo>
                <a:cubicBezTo>
                  <a:pt x="0" y="85863"/>
                  <a:pt x="85863" y="0"/>
                  <a:pt x="19178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4C748C9-49F2-79F7-50FC-81F8EC945D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7513" y="2032548"/>
            <a:ext cx="4969301" cy="4092027"/>
          </a:xfrm>
          <a:custGeom>
            <a:avLst/>
            <a:gdLst>
              <a:gd name="connsiteX0" fmla="*/ 0 w 4969301"/>
              <a:gd name="connsiteY0" fmla="*/ 0 h 4092027"/>
              <a:gd name="connsiteX1" fmla="*/ 4969301 w 4969301"/>
              <a:gd name="connsiteY1" fmla="*/ 0 h 4092027"/>
              <a:gd name="connsiteX2" fmla="*/ 4969301 w 4969301"/>
              <a:gd name="connsiteY2" fmla="*/ 4092027 h 4092027"/>
              <a:gd name="connsiteX3" fmla="*/ 0 w 4969301"/>
              <a:gd name="connsiteY3" fmla="*/ 4092027 h 409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9301" h="4092027">
                <a:moveTo>
                  <a:pt x="0" y="0"/>
                </a:moveTo>
                <a:lnTo>
                  <a:pt x="4969301" y="0"/>
                </a:lnTo>
                <a:lnTo>
                  <a:pt x="4969301" y="4092027"/>
                </a:lnTo>
                <a:lnTo>
                  <a:pt x="0" y="409202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9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1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4CBE38-6781-490D-96DA-C770277904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29151" y="1930444"/>
            <a:ext cx="7346769" cy="4702560"/>
          </a:xfrm>
          <a:custGeom>
            <a:avLst/>
            <a:gdLst>
              <a:gd name="connsiteX0" fmla="*/ 0 w 7346769"/>
              <a:gd name="connsiteY0" fmla="*/ 0 h 4702560"/>
              <a:gd name="connsiteX1" fmla="*/ 7346769 w 7346769"/>
              <a:gd name="connsiteY1" fmla="*/ 0 h 4702560"/>
              <a:gd name="connsiteX2" fmla="*/ 7346769 w 7346769"/>
              <a:gd name="connsiteY2" fmla="*/ 4702560 h 4702560"/>
              <a:gd name="connsiteX3" fmla="*/ 0 w 7346769"/>
              <a:gd name="connsiteY3" fmla="*/ 4702560 h 470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769" h="4702560">
                <a:moveTo>
                  <a:pt x="0" y="0"/>
                </a:moveTo>
                <a:lnTo>
                  <a:pt x="7346769" y="0"/>
                </a:lnTo>
                <a:lnTo>
                  <a:pt x="7346769" y="4702560"/>
                </a:lnTo>
                <a:lnTo>
                  <a:pt x="0" y="470256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5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C4FEC26-A52A-BE0C-1E7A-17434ED7BA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5806" y="2286000"/>
            <a:ext cx="4544854" cy="3933825"/>
          </a:xfrm>
          <a:custGeom>
            <a:avLst/>
            <a:gdLst>
              <a:gd name="connsiteX0" fmla="*/ 0 w 4544854"/>
              <a:gd name="connsiteY0" fmla="*/ 0 h 3933825"/>
              <a:gd name="connsiteX1" fmla="*/ 4544854 w 4544854"/>
              <a:gd name="connsiteY1" fmla="*/ 0 h 3933825"/>
              <a:gd name="connsiteX2" fmla="*/ 4544854 w 4544854"/>
              <a:gd name="connsiteY2" fmla="*/ 3933825 h 3933825"/>
              <a:gd name="connsiteX3" fmla="*/ 0 w 4544854"/>
              <a:gd name="connsiteY3" fmla="*/ 3933825 h 393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4854" h="3933825">
                <a:moveTo>
                  <a:pt x="0" y="0"/>
                </a:moveTo>
                <a:lnTo>
                  <a:pt x="4544854" y="0"/>
                </a:lnTo>
                <a:lnTo>
                  <a:pt x="4544854" y="3933825"/>
                </a:lnTo>
                <a:lnTo>
                  <a:pt x="0" y="393382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B9F0483-0BFA-04A6-A4B0-526354E3D1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8750" y="2743200"/>
            <a:ext cx="4867274" cy="3076574"/>
          </a:xfrm>
          <a:custGeom>
            <a:avLst/>
            <a:gdLst>
              <a:gd name="connsiteX0" fmla="*/ 0 w 4867274"/>
              <a:gd name="connsiteY0" fmla="*/ 0 h 3076574"/>
              <a:gd name="connsiteX1" fmla="*/ 4867274 w 4867274"/>
              <a:gd name="connsiteY1" fmla="*/ 0 h 3076574"/>
              <a:gd name="connsiteX2" fmla="*/ 4867274 w 4867274"/>
              <a:gd name="connsiteY2" fmla="*/ 3076574 h 3076574"/>
              <a:gd name="connsiteX3" fmla="*/ 0 w 4867274"/>
              <a:gd name="connsiteY3" fmla="*/ 3076574 h 307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7274" h="3076574">
                <a:moveTo>
                  <a:pt x="0" y="0"/>
                </a:moveTo>
                <a:lnTo>
                  <a:pt x="4867274" y="0"/>
                </a:lnTo>
                <a:lnTo>
                  <a:pt x="4867274" y="3076574"/>
                </a:lnTo>
                <a:lnTo>
                  <a:pt x="0" y="307657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96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5F38779-12C5-8BFC-397E-309BB2753C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6880" y="2444580"/>
            <a:ext cx="3431187" cy="3716814"/>
          </a:xfrm>
          <a:custGeom>
            <a:avLst/>
            <a:gdLst>
              <a:gd name="connsiteX0" fmla="*/ 0 w 3431187"/>
              <a:gd name="connsiteY0" fmla="*/ 0 h 3716814"/>
              <a:gd name="connsiteX1" fmla="*/ 3431187 w 3431187"/>
              <a:gd name="connsiteY1" fmla="*/ 0 h 3716814"/>
              <a:gd name="connsiteX2" fmla="*/ 3431187 w 3431187"/>
              <a:gd name="connsiteY2" fmla="*/ 3716814 h 3716814"/>
              <a:gd name="connsiteX3" fmla="*/ 0 w 3431187"/>
              <a:gd name="connsiteY3" fmla="*/ 3716814 h 3716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1187" h="3716814">
                <a:moveTo>
                  <a:pt x="0" y="0"/>
                </a:moveTo>
                <a:lnTo>
                  <a:pt x="3431187" y="0"/>
                </a:lnTo>
                <a:lnTo>
                  <a:pt x="3431187" y="3716814"/>
                </a:lnTo>
                <a:lnTo>
                  <a:pt x="0" y="371681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55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113F112-B4F9-EF7C-4E58-58284AE73D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9275" y="3588967"/>
            <a:ext cx="4438650" cy="2590800"/>
          </a:xfrm>
          <a:custGeom>
            <a:avLst/>
            <a:gdLst>
              <a:gd name="connsiteX0" fmla="*/ 0 w 4438650"/>
              <a:gd name="connsiteY0" fmla="*/ 0 h 2590800"/>
              <a:gd name="connsiteX1" fmla="*/ 4438650 w 4438650"/>
              <a:gd name="connsiteY1" fmla="*/ 0 h 2590800"/>
              <a:gd name="connsiteX2" fmla="*/ 4438650 w 4438650"/>
              <a:gd name="connsiteY2" fmla="*/ 2590800 h 2590800"/>
              <a:gd name="connsiteX3" fmla="*/ 0 w 443865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8650" h="2590800">
                <a:moveTo>
                  <a:pt x="0" y="0"/>
                </a:moveTo>
                <a:lnTo>
                  <a:pt x="4438650" y="0"/>
                </a:lnTo>
                <a:lnTo>
                  <a:pt x="4438650" y="2590800"/>
                </a:lnTo>
                <a:lnTo>
                  <a:pt x="0" y="25908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28FE19-E6B0-8F8C-C42D-B7D1278D1D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35489" y="2463694"/>
            <a:ext cx="3141130" cy="3752957"/>
          </a:xfrm>
          <a:custGeom>
            <a:avLst/>
            <a:gdLst>
              <a:gd name="connsiteX0" fmla="*/ 0 w 3141130"/>
              <a:gd name="connsiteY0" fmla="*/ 0 h 3752957"/>
              <a:gd name="connsiteX1" fmla="*/ 3141130 w 3141130"/>
              <a:gd name="connsiteY1" fmla="*/ 0 h 3752957"/>
              <a:gd name="connsiteX2" fmla="*/ 3141130 w 3141130"/>
              <a:gd name="connsiteY2" fmla="*/ 3752957 h 3752957"/>
              <a:gd name="connsiteX3" fmla="*/ 0 w 3141130"/>
              <a:gd name="connsiteY3" fmla="*/ 3752957 h 375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1130" h="3752957">
                <a:moveTo>
                  <a:pt x="0" y="0"/>
                </a:moveTo>
                <a:lnTo>
                  <a:pt x="3141130" y="0"/>
                </a:lnTo>
                <a:lnTo>
                  <a:pt x="3141130" y="3752957"/>
                </a:lnTo>
                <a:lnTo>
                  <a:pt x="0" y="375295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0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FC1091E-7564-A2EC-C8C3-973F7DE23D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9686" y="2353735"/>
            <a:ext cx="3401653" cy="4004997"/>
          </a:xfrm>
          <a:custGeom>
            <a:avLst/>
            <a:gdLst>
              <a:gd name="connsiteX0" fmla="*/ 0 w 3401653"/>
              <a:gd name="connsiteY0" fmla="*/ 0 h 4004997"/>
              <a:gd name="connsiteX1" fmla="*/ 3401653 w 3401653"/>
              <a:gd name="connsiteY1" fmla="*/ 0 h 4004997"/>
              <a:gd name="connsiteX2" fmla="*/ 3401653 w 3401653"/>
              <a:gd name="connsiteY2" fmla="*/ 4004997 h 4004997"/>
              <a:gd name="connsiteX3" fmla="*/ 0 w 3401653"/>
              <a:gd name="connsiteY3" fmla="*/ 4004997 h 400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1653" h="4004997">
                <a:moveTo>
                  <a:pt x="0" y="0"/>
                </a:moveTo>
                <a:lnTo>
                  <a:pt x="3401653" y="0"/>
                </a:lnTo>
                <a:lnTo>
                  <a:pt x="3401653" y="4004997"/>
                </a:lnTo>
                <a:lnTo>
                  <a:pt x="0" y="400499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500">
                <a:latin typeface="DM Sans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13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31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person in a hard hat holding a clipboard">
            <a:extLst>
              <a:ext uri="{FF2B5EF4-FFF2-40B4-BE49-F238E27FC236}">
                <a16:creationId xmlns:a16="http://schemas.microsoft.com/office/drawing/2014/main" id="{23E84DE9-AE2A-817F-BDE6-0E18B82FBD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" b="2062"/>
          <a:stretch>
            <a:fillRect/>
          </a:stretch>
        </p:blipFill>
        <p:spPr/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09C04FB-B1AE-97DC-A873-FE5B0F540049}"/>
              </a:ext>
            </a:extLst>
          </p:cNvPr>
          <p:cNvSpPr/>
          <p:nvPr/>
        </p:nvSpPr>
        <p:spPr>
          <a:xfrm>
            <a:off x="4629150" y="1930444"/>
            <a:ext cx="7346769" cy="4702560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86000">
                <a:schemeClr val="accent2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4E987F-312D-9508-AE3D-99264C7072A6}"/>
              </a:ext>
            </a:extLst>
          </p:cNvPr>
          <p:cNvGrpSpPr/>
          <p:nvPr/>
        </p:nvGrpSpPr>
        <p:grpSpPr>
          <a:xfrm>
            <a:off x="682246" y="469808"/>
            <a:ext cx="611310" cy="100865"/>
            <a:chOff x="701296" y="641258"/>
            <a:chExt cx="611310" cy="10086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DCF88B4-1097-6804-E96B-BFD47D21CD9E}"/>
                </a:ext>
              </a:extLst>
            </p:cNvPr>
            <p:cNvSpPr/>
            <p:nvPr/>
          </p:nvSpPr>
          <p:spPr>
            <a:xfrm rot="16200000">
              <a:off x="701801" y="640753"/>
              <a:ext cx="100865" cy="10187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03690B-4165-0110-61C9-F7185857ABEE}"/>
                </a:ext>
              </a:extLst>
            </p:cNvPr>
            <p:cNvSpPr/>
            <p:nvPr/>
          </p:nvSpPr>
          <p:spPr>
            <a:xfrm rot="16200000">
              <a:off x="871613" y="640753"/>
              <a:ext cx="100865" cy="101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2BF490-D722-115F-0521-FB9046FDD81E}"/>
                </a:ext>
              </a:extLst>
            </p:cNvPr>
            <p:cNvSpPr/>
            <p:nvPr/>
          </p:nvSpPr>
          <p:spPr>
            <a:xfrm rot="16200000">
              <a:off x="1041425" y="640753"/>
              <a:ext cx="100865" cy="101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B96BD87-F7FC-464B-7702-9AAAC37EA134}"/>
                </a:ext>
              </a:extLst>
            </p:cNvPr>
            <p:cNvSpPr/>
            <p:nvPr/>
          </p:nvSpPr>
          <p:spPr>
            <a:xfrm rot="16200000">
              <a:off x="1211236" y="640753"/>
              <a:ext cx="100865" cy="10187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AD59D4A-5D46-D767-B376-EA39748A2ECF}"/>
              </a:ext>
            </a:extLst>
          </p:cNvPr>
          <p:cNvSpPr txBox="1"/>
          <p:nvPr/>
        </p:nvSpPr>
        <p:spPr>
          <a:xfrm>
            <a:off x="10280671" y="6157055"/>
            <a:ext cx="1326005" cy="253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320"/>
              </a:lnSpc>
            </a:pPr>
            <a:r>
              <a:rPr lang="en-GB" sz="1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www.peaketl.com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F86BD9-CA4E-8E61-C695-0F7B4CF49478}"/>
              </a:ext>
            </a:extLst>
          </p:cNvPr>
          <p:cNvSpPr txBox="1"/>
          <p:nvPr/>
        </p:nvSpPr>
        <p:spPr>
          <a:xfrm>
            <a:off x="531428" y="2777668"/>
            <a:ext cx="6082114" cy="1302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0"/>
              </a:lnSpc>
            </a:pPr>
            <a:r>
              <a:rPr lang="en-GB" sz="96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  Peak </a:t>
            </a:r>
            <a:r>
              <a:rPr lang="en-GB" sz="9600" spc="-3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ETL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9BFDD9-940F-4BEF-3CC2-B16B1FA9274E}"/>
              </a:ext>
            </a:extLst>
          </p:cNvPr>
          <p:cNvSpPr txBox="1"/>
          <p:nvPr/>
        </p:nvSpPr>
        <p:spPr>
          <a:xfrm>
            <a:off x="573768" y="3720126"/>
            <a:ext cx="4055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accent1"/>
                </a:solidFill>
                <a:latin typeface="Poppins "/>
                <a:cs typeface="Poppins Light" panose="00000400000000000000" pitchFamily="2" charset="0"/>
              </a:rPr>
              <a:t>TRANSFORMING DATA INTO ENERGY MARKET INSIGHTS</a:t>
            </a:r>
            <a:endParaRPr lang="en-GB" sz="2000" dirty="0">
              <a:solidFill>
                <a:schemeClr val="accent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EEA6F-96FE-A782-CC77-0F5FF5C0656C}"/>
              </a:ext>
            </a:extLst>
          </p:cNvPr>
          <p:cNvSpPr txBox="1"/>
          <p:nvPr/>
        </p:nvSpPr>
        <p:spPr>
          <a:xfrm>
            <a:off x="573769" y="6040768"/>
            <a:ext cx="1788432" cy="28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0"/>
              </a:lnSpc>
            </a:pPr>
            <a:r>
              <a:rPr lang="en-GB" sz="1800" dirty="0">
                <a:latin typeface="Poppins Medium" panose="00000600000000000000" pitchFamily="2" charset="0"/>
                <a:cs typeface="Poppins Medium" panose="00000600000000000000" pitchFamily="2" charset="0"/>
              </a:rPr>
              <a:t>Jason Holden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A2497-EE7B-EA67-84BC-E9288F4A0BAB}"/>
              </a:ext>
            </a:extLst>
          </p:cNvPr>
          <p:cNvSpPr txBox="1"/>
          <p:nvPr/>
        </p:nvSpPr>
        <p:spPr>
          <a:xfrm>
            <a:off x="573769" y="6250587"/>
            <a:ext cx="1375801" cy="253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0"/>
              </a:lnSpc>
            </a:pPr>
            <a:r>
              <a:rPr lang="en-GB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CEO, PRESENTOR</a:t>
            </a:r>
            <a:endParaRPr lang="en-US" sz="1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1B0538-F411-A412-8E48-FA9BFEFF622A}"/>
              </a:ext>
            </a:extLst>
          </p:cNvPr>
          <p:cNvCxnSpPr>
            <a:cxnSpLocks/>
          </p:cNvCxnSpPr>
          <p:nvPr/>
        </p:nvCxnSpPr>
        <p:spPr>
          <a:xfrm>
            <a:off x="682246" y="5477178"/>
            <a:ext cx="89890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4DC58AE-36D1-3D6E-B45D-BA0233168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61" y="5704530"/>
            <a:ext cx="839349" cy="839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90CA6F-092B-4123-02E3-D44E900DFFA4}"/>
              </a:ext>
            </a:extLst>
          </p:cNvPr>
          <p:cNvSpPr txBox="1"/>
          <p:nvPr/>
        </p:nvSpPr>
        <p:spPr>
          <a:xfrm>
            <a:off x="571045" y="6422779"/>
            <a:ext cx="3364141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20"/>
              </a:lnSpc>
            </a:pPr>
            <a:r>
              <a:rPr lang="en-GB" sz="800" dirty="0">
                <a:latin typeface="Poppins Light" panose="00000400000000000000" pitchFamily="2" charset="0"/>
                <a:cs typeface="Poppins Light" panose="00000400000000000000" pitchFamily="2" charset="0"/>
              </a:rPr>
              <a:t>JASON@PEAKETL.COM | (918) 409-CODE (2633) | (719) 200-9872</a:t>
            </a:r>
            <a:endParaRPr lang="en-US" sz="8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2" name="Picture 1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A44285EB-C56A-CA57-E6D0-CE5C19661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0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7"/>
    </mc:Choice>
    <mc:Fallback xmlns="">
      <p:transition spd="slow" advTm="982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2BD4B4-0AA1-A10C-E400-D02E76DF7C24}"/>
              </a:ext>
            </a:extLst>
          </p:cNvPr>
          <p:cNvSpPr/>
          <p:nvPr/>
        </p:nvSpPr>
        <p:spPr>
          <a:xfrm>
            <a:off x="7503375" y="2809826"/>
            <a:ext cx="4381579" cy="3743374"/>
          </a:xfrm>
          <a:prstGeom prst="rect">
            <a:avLst/>
          </a:prstGeom>
          <a:noFill/>
          <a:ln w="1778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104763-1D96-AD46-7926-DCE9E4FFD62B}"/>
              </a:ext>
            </a:extLst>
          </p:cNvPr>
          <p:cNvSpPr txBox="1"/>
          <p:nvPr/>
        </p:nvSpPr>
        <p:spPr>
          <a:xfrm>
            <a:off x="644525" y="669925"/>
            <a:ext cx="11240429" cy="90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About Me</a:t>
            </a:r>
            <a:b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GB" sz="2000" dirty="0">
                <a:solidFill>
                  <a:srgbClr val="00B050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Professional developer for more than 25 years</a:t>
            </a:r>
            <a:endParaRPr lang="en-US" sz="3200" dirty="0">
              <a:solidFill>
                <a:srgbClr val="00B050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13721-3F2E-BAF4-B9A8-220898E568E0}"/>
              </a:ext>
            </a:extLst>
          </p:cNvPr>
          <p:cNvSpPr txBox="1"/>
          <p:nvPr/>
        </p:nvSpPr>
        <p:spPr>
          <a:xfrm>
            <a:off x="1355647" y="2681996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Poppins Light" panose="00000400000000000000" pitchFamily="2" charset="0"/>
                <a:cs typeface="Poppins Light" panose="00000400000000000000" pitchFamily="2" charset="0"/>
              </a:rPr>
              <a:t>Our Story (so far):</a:t>
            </a:r>
            <a:endParaRPr lang="en-US" sz="2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0C5D0E-6D01-F18A-F550-7247039C8F21}"/>
              </a:ext>
            </a:extLst>
          </p:cNvPr>
          <p:cNvSpPr txBox="1"/>
          <p:nvPr/>
        </p:nvSpPr>
        <p:spPr>
          <a:xfrm>
            <a:off x="1355646" y="3051416"/>
            <a:ext cx="3965654" cy="2004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latin typeface="DM Sans" pitchFamily="2" charset="0"/>
                <a:cs typeface="Poppins Light" panose="00000400000000000000" pitchFamily="2" charset="0"/>
              </a:rPr>
              <a:t>I started working with computers at the age of 13.  Growing up in a small town in eastern Oklahoma, I acquired a reputation as the “computer kid.”  I started my professional career programming applications using Visual FoxPro.  Over the last twenty-five years, I’ve used numerous other languages and platforms to develop countless database applications and services.  My newest endeavor is Peak ETL.  We’re creating a subscription-based platform to aggregate and analyze public oil and gas data and deliver it to industry professionals for use in their operations.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079AA1-2CC7-2B25-B772-CCE6A1519512}"/>
              </a:ext>
            </a:extLst>
          </p:cNvPr>
          <p:cNvSpPr txBox="1"/>
          <p:nvPr/>
        </p:nvSpPr>
        <p:spPr>
          <a:xfrm>
            <a:off x="1349125" y="529434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Poppins Medium" panose="00000600000000000000" pitchFamily="2" charset="0"/>
                <a:cs typeface="Poppins Medium" panose="00000600000000000000" pitchFamily="2" charset="0"/>
              </a:rPr>
              <a:t>Jason Holden</a:t>
            </a:r>
            <a:endParaRPr lang="en-US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FA239F-106A-3E3E-6F32-2A9C18562DE4}"/>
              </a:ext>
            </a:extLst>
          </p:cNvPr>
          <p:cNvSpPr txBox="1"/>
          <p:nvPr/>
        </p:nvSpPr>
        <p:spPr>
          <a:xfrm>
            <a:off x="1357592" y="5537004"/>
            <a:ext cx="11336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Poppins Light" panose="00000400000000000000" pitchFamily="2" charset="0"/>
                <a:cs typeface="Poppins Light" panose="00000400000000000000" pitchFamily="2" charset="0"/>
              </a:rPr>
              <a:t>CEO &amp; Founder</a:t>
            </a:r>
            <a:endParaRPr lang="en-US" sz="10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pic>
        <p:nvPicPr>
          <p:cNvPr id="6" name="Picture 5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C7C53103-A5F4-9B83-3437-5ADFD3CB0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pic>
        <p:nvPicPr>
          <p:cNvPr id="17" name="Picture Placeholder 16" descr="A close-up of a person wearing glasses&#10;&#10;Description automatically generated">
            <a:extLst>
              <a:ext uri="{FF2B5EF4-FFF2-40B4-BE49-F238E27FC236}">
                <a16:creationId xmlns:a16="http://schemas.microsoft.com/office/drawing/2014/main" id="{39E76432-8AEE-1EFD-BFB6-235C17DF1F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4" r="66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834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17"/>
    </mc:Choice>
    <mc:Fallback xmlns="">
      <p:transition spd="slow" advTm="3511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7C1B47-3E65-5FC0-4133-2D78F55C972E}"/>
              </a:ext>
            </a:extLst>
          </p:cNvPr>
          <p:cNvSpPr txBox="1"/>
          <p:nvPr/>
        </p:nvSpPr>
        <p:spPr>
          <a:xfrm>
            <a:off x="644525" y="669925"/>
            <a:ext cx="3033203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Open-source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4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Development.</a:t>
            </a:r>
            <a:endParaRPr lang="en-US" sz="3200" dirty="0">
              <a:solidFill>
                <a:schemeClr val="accent4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DB0CD19-09D7-3453-AF8E-FC1164C7BB00}"/>
              </a:ext>
            </a:extLst>
          </p:cNvPr>
          <p:cNvSpPr/>
          <p:nvPr/>
        </p:nvSpPr>
        <p:spPr>
          <a:xfrm>
            <a:off x="8103619" y="3756700"/>
            <a:ext cx="807971" cy="8160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BAD0ED-2882-6458-934E-815025B1C7B6}"/>
              </a:ext>
            </a:extLst>
          </p:cNvPr>
          <p:cNvSpPr txBox="1"/>
          <p:nvPr/>
        </p:nvSpPr>
        <p:spPr>
          <a:xfrm>
            <a:off x="9108600" y="3756700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Advancement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9FBC3B-83C8-22E4-6CD2-55D9E06E6C24}"/>
              </a:ext>
            </a:extLst>
          </p:cNvPr>
          <p:cNvSpPr txBox="1"/>
          <p:nvPr/>
        </p:nvSpPr>
        <p:spPr>
          <a:xfrm>
            <a:off x="9108600" y="4105124"/>
            <a:ext cx="2668383" cy="263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>
                <a:latin typeface="DM Sans" pitchFamily="2" charset="0"/>
              </a:rPr>
              <a:t>Open-source projects advance faster</a:t>
            </a:r>
          </a:p>
        </p:txBody>
      </p:sp>
      <p:sp>
        <p:nvSpPr>
          <p:cNvPr id="44" name="Freeform 19">
            <a:extLst>
              <a:ext uri="{FF2B5EF4-FFF2-40B4-BE49-F238E27FC236}">
                <a16:creationId xmlns:a16="http://schemas.microsoft.com/office/drawing/2014/main" id="{F866BFBD-6816-0EE7-60E5-9C460BD4425B}"/>
              </a:ext>
            </a:extLst>
          </p:cNvPr>
          <p:cNvSpPr>
            <a:spLocks noEditPoints="1"/>
          </p:cNvSpPr>
          <p:nvPr/>
        </p:nvSpPr>
        <p:spPr bwMode="auto">
          <a:xfrm>
            <a:off x="8347019" y="3995688"/>
            <a:ext cx="321170" cy="338074"/>
          </a:xfrm>
          <a:custGeom>
            <a:avLst/>
            <a:gdLst>
              <a:gd name="T0" fmla="*/ 142 w 152"/>
              <a:gd name="T1" fmla="*/ 153 h 160"/>
              <a:gd name="T2" fmla="*/ 133 w 152"/>
              <a:gd name="T3" fmla="*/ 46 h 160"/>
              <a:gd name="T4" fmla="*/ 110 w 152"/>
              <a:gd name="T5" fmla="*/ 54 h 160"/>
              <a:gd name="T6" fmla="*/ 92 w 152"/>
              <a:gd name="T7" fmla="*/ 153 h 160"/>
              <a:gd name="T8" fmla="*/ 84 w 152"/>
              <a:gd name="T9" fmla="*/ 90 h 160"/>
              <a:gd name="T10" fmla="*/ 60 w 152"/>
              <a:gd name="T11" fmla="*/ 98 h 160"/>
              <a:gd name="T12" fmla="*/ 42 w 152"/>
              <a:gd name="T13" fmla="*/ 153 h 160"/>
              <a:gd name="T14" fmla="*/ 34 w 152"/>
              <a:gd name="T15" fmla="*/ 117 h 160"/>
              <a:gd name="T16" fmla="*/ 10 w 152"/>
              <a:gd name="T17" fmla="*/ 125 h 160"/>
              <a:gd name="T18" fmla="*/ 3 w 152"/>
              <a:gd name="T19" fmla="*/ 153 h 160"/>
              <a:gd name="T20" fmla="*/ 3 w 152"/>
              <a:gd name="T21" fmla="*/ 160 h 160"/>
              <a:gd name="T22" fmla="*/ 152 w 152"/>
              <a:gd name="T23" fmla="*/ 156 h 160"/>
              <a:gd name="T24" fmla="*/ 36 w 152"/>
              <a:gd name="T25" fmla="*/ 153 h 160"/>
              <a:gd name="T26" fmla="*/ 17 w 152"/>
              <a:gd name="T27" fmla="*/ 125 h 160"/>
              <a:gd name="T28" fmla="*/ 34 w 152"/>
              <a:gd name="T29" fmla="*/ 123 h 160"/>
              <a:gd name="T30" fmla="*/ 36 w 152"/>
              <a:gd name="T31" fmla="*/ 153 h 160"/>
              <a:gd name="T32" fmla="*/ 66 w 152"/>
              <a:gd name="T33" fmla="*/ 153 h 160"/>
              <a:gd name="T34" fmla="*/ 68 w 152"/>
              <a:gd name="T35" fmla="*/ 97 h 160"/>
              <a:gd name="T36" fmla="*/ 86 w 152"/>
              <a:gd name="T37" fmla="*/ 98 h 160"/>
              <a:gd name="T38" fmla="*/ 136 w 152"/>
              <a:gd name="T39" fmla="*/ 153 h 160"/>
              <a:gd name="T40" fmla="*/ 116 w 152"/>
              <a:gd name="T41" fmla="*/ 54 h 160"/>
              <a:gd name="T42" fmla="*/ 133 w 152"/>
              <a:gd name="T43" fmla="*/ 51 h 160"/>
              <a:gd name="T44" fmla="*/ 136 w 152"/>
              <a:gd name="T45" fmla="*/ 153 h 160"/>
              <a:gd name="T46" fmla="*/ 33 w 152"/>
              <a:gd name="T47" fmla="*/ 86 h 160"/>
              <a:gd name="T48" fmla="*/ 98 w 152"/>
              <a:gd name="T49" fmla="*/ 43 h 160"/>
              <a:gd name="T50" fmla="*/ 136 w 152"/>
              <a:gd name="T51" fmla="*/ 11 h 160"/>
              <a:gd name="T52" fmla="*/ 139 w 152"/>
              <a:gd name="T53" fmla="*/ 24 h 160"/>
              <a:gd name="T54" fmla="*/ 142 w 152"/>
              <a:gd name="T55" fmla="*/ 3 h 160"/>
              <a:gd name="T56" fmla="*/ 139 w 152"/>
              <a:gd name="T57" fmla="*/ 0 h 160"/>
              <a:gd name="T58" fmla="*/ 117 w 152"/>
              <a:gd name="T59" fmla="*/ 3 h 160"/>
              <a:gd name="T60" fmla="*/ 131 w 152"/>
              <a:gd name="T61" fmla="*/ 6 h 160"/>
              <a:gd name="T62" fmla="*/ 89 w 152"/>
              <a:gd name="T63" fmla="*/ 25 h 160"/>
              <a:gd name="T64" fmla="*/ 85 w 152"/>
              <a:gd name="T65" fmla="*/ 25 h 160"/>
              <a:gd name="T66" fmla="*/ 28 w 152"/>
              <a:gd name="T67" fmla="*/ 86 h 160"/>
              <a:gd name="T68" fmla="*/ 20 w 152"/>
              <a:gd name="T69" fmla="*/ 98 h 160"/>
              <a:gd name="T70" fmla="*/ 20 w 152"/>
              <a:gd name="T71" fmla="*/ 91 h 160"/>
              <a:gd name="T72" fmla="*/ 20 w 152"/>
              <a:gd name="T73" fmla="*/ 9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2" h="160">
                <a:moveTo>
                  <a:pt x="148" y="153"/>
                </a:moveTo>
                <a:cubicBezTo>
                  <a:pt x="142" y="153"/>
                  <a:pt x="142" y="153"/>
                  <a:pt x="142" y="153"/>
                </a:cubicBezTo>
                <a:cubicBezTo>
                  <a:pt x="142" y="54"/>
                  <a:pt x="142" y="54"/>
                  <a:pt x="142" y="54"/>
                </a:cubicBezTo>
                <a:cubicBezTo>
                  <a:pt x="142" y="49"/>
                  <a:pt x="138" y="46"/>
                  <a:pt x="133" y="46"/>
                </a:cubicBezTo>
                <a:cubicBezTo>
                  <a:pt x="118" y="46"/>
                  <a:pt x="118" y="46"/>
                  <a:pt x="118" y="46"/>
                </a:cubicBezTo>
                <a:cubicBezTo>
                  <a:pt x="113" y="46"/>
                  <a:pt x="110" y="49"/>
                  <a:pt x="110" y="54"/>
                </a:cubicBezTo>
                <a:cubicBezTo>
                  <a:pt x="110" y="153"/>
                  <a:pt x="110" y="153"/>
                  <a:pt x="110" y="153"/>
                </a:cubicBezTo>
                <a:cubicBezTo>
                  <a:pt x="92" y="153"/>
                  <a:pt x="92" y="153"/>
                  <a:pt x="92" y="153"/>
                </a:cubicBezTo>
                <a:cubicBezTo>
                  <a:pt x="92" y="98"/>
                  <a:pt x="92" y="98"/>
                  <a:pt x="92" y="98"/>
                </a:cubicBezTo>
                <a:cubicBezTo>
                  <a:pt x="92" y="94"/>
                  <a:pt x="89" y="90"/>
                  <a:pt x="84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64" y="90"/>
                  <a:pt x="60" y="94"/>
                  <a:pt x="60" y="98"/>
                </a:cubicBezTo>
                <a:cubicBezTo>
                  <a:pt x="60" y="153"/>
                  <a:pt x="60" y="153"/>
                  <a:pt x="60" y="153"/>
                </a:cubicBezTo>
                <a:cubicBezTo>
                  <a:pt x="42" y="153"/>
                  <a:pt x="42" y="153"/>
                  <a:pt x="42" y="153"/>
                </a:cubicBezTo>
                <a:cubicBezTo>
                  <a:pt x="42" y="125"/>
                  <a:pt x="42" y="125"/>
                  <a:pt x="42" y="125"/>
                </a:cubicBezTo>
                <a:cubicBezTo>
                  <a:pt x="42" y="120"/>
                  <a:pt x="39" y="117"/>
                  <a:pt x="34" y="117"/>
                </a:cubicBezTo>
                <a:cubicBezTo>
                  <a:pt x="19" y="117"/>
                  <a:pt x="19" y="117"/>
                  <a:pt x="19" y="117"/>
                </a:cubicBezTo>
                <a:cubicBezTo>
                  <a:pt x="15" y="117"/>
                  <a:pt x="10" y="120"/>
                  <a:pt x="10" y="125"/>
                </a:cubicBezTo>
                <a:cubicBezTo>
                  <a:pt x="10" y="153"/>
                  <a:pt x="10" y="153"/>
                  <a:pt x="10" y="153"/>
                </a:cubicBezTo>
                <a:cubicBezTo>
                  <a:pt x="3" y="153"/>
                  <a:pt x="3" y="153"/>
                  <a:pt x="3" y="153"/>
                </a:cubicBezTo>
                <a:cubicBezTo>
                  <a:pt x="1" y="153"/>
                  <a:pt x="0" y="155"/>
                  <a:pt x="0" y="156"/>
                </a:cubicBezTo>
                <a:cubicBezTo>
                  <a:pt x="0" y="158"/>
                  <a:pt x="1" y="160"/>
                  <a:pt x="3" y="160"/>
                </a:cubicBezTo>
                <a:cubicBezTo>
                  <a:pt x="148" y="160"/>
                  <a:pt x="148" y="160"/>
                  <a:pt x="148" y="160"/>
                </a:cubicBezTo>
                <a:cubicBezTo>
                  <a:pt x="150" y="160"/>
                  <a:pt x="152" y="158"/>
                  <a:pt x="152" y="156"/>
                </a:cubicBezTo>
                <a:cubicBezTo>
                  <a:pt x="152" y="155"/>
                  <a:pt x="150" y="153"/>
                  <a:pt x="148" y="153"/>
                </a:cubicBezTo>
                <a:close/>
                <a:moveTo>
                  <a:pt x="36" y="153"/>
                </a:moveTo>
                <a:cubicBezTo>
                  <a:pt x="17" y="153"/>
                  <a:pt x="17" y="153"/>
                  <a:pt x="17" y="153"/>
                </a:cubicBezTo>
                <a:cubicBezTo>
                  <a:pt x="17" y="125"/>
                  <a:pt x="17" y="125"/>
                  <a:pt x="17" y="125"/>
                </a:cubicBezTo>
                <a:cubicBezTo>
                  <a:pt x="17" y="124"/>
                  <a:pt x="18" y="123"/>
                  <a:pt x="19" y="123"/>
                </a:cubicBezTo>
                <a:cubicBezTo>
                  <a:pt x="34" y="123"/>
                  <a:pt x="34" y="123"/>
                  <a:pt x="34" y="123"/>
                </a:cubicBezTo>
                <a:cubicBezTo>
                  <a:pt x="36" y="123"/>
                  <a:pt x="36" y="124"/>
                  <a:pt x="36" y="125"/>
                </a:cubicBezTo>
                <a:lnTo>
                  <a:pt x="36" y="153"/>
                </a:lnTo>
                <a:close/>
                <a:moveTo>
                  <a:pt x="86" y="153"/>
                </a:moveTo>
                <a:cubicBezTo>
                  <a:pt x="66" y="153"/>
                  <a:pt x="66" y="153"/>
                  <a:pt x="66" y="153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98"/>
                  <a:pt x="68" y="97"/>
                  <a:pt x="68" y="97"/>
                </a:cubicBezTo>
                <a:cubicBezTo>
                  <a:pt x="84" y="97"/>
                  <a:pt x="84" y="97"/>
                  <a:pt x="84" y="97"/>
                </a:cubicBezTo>
                <a:cubicBezTo>
                  <a:pt x="85" y="97"/>
                  <a:pt x="86" y="98"/>
                  <a:pt x="86" y="98"/>
                </a:cubicBezTo>
                <a:lnTo>
                  <a:pt x="86" y="153"/>
                </a:lnTo>
                <a:close/>
                <a:moveTo>
                  <a:pt x="136" y="153"/>
                </a:moveTo>
                <a:cubicBezTo>
                  <a:pt x="116" y="153"/>
                  <a:pt x="116" y="153"/>
                  <a:pt x="116" y="153"/>
                </a:cubicBezTo>
                <a:cubicBezTo>
                  <a:pt x="116" y="54"/>
                  <a:pt x="116" y="54"/>
                  <a:pt x="116" y="54"/>
                </a:cubicBezTo>
                <a:cubicBezTo>
                  <a:pt x="116" y="52"/>
                  <a:pt x="117" y="51"/>
                  <a:pt x="118" y="51"/>
                </a:cubicBezTo>
                <a:cubicBezTo>
                  <a:pt x="133" y="51"/>
                  <a:pt x="133" y="51"/>
                  <a:pt x="133" y="51"/>
                </a:cubicBezTo>
                <a:cubicBezTo>
                  <a:pt x="135" y="51"/>
                  <a:pt x="136" y="52"/>
                  <a:pt x="136" y="54"/>
                </a:cubicBezTo>
                <a:lnTo>
                  <a:pt x="136" y="153"/>
                </a:lnTo>
                <a:close/>
                <a:moveTo>
                  <a:pt x="30" y="87"/>
                </a:moveTo>
                <a:cubicBezTo>
                  <a:pt x="31" y="87"/>
                  <a:pt x="32" y="86"/>
                  <a:pt x="33" y="86"/>
                </a:cubicBezTo>
                <a:cubicBezTo>
                  <a:pt x="87" y="32"/>
                  <a:pt x="87" y="32"/>
                  <a:pt x="87" y="32"/>
                </a:cubicBezTo>
                <a:cubicBezTo>
                  <a:pt x="98" y="43"/>
                  <a:pt x="98" y="43"/>
                  <a:pt x="98" y="43"/>
                </a:cubicBezTo>
                <a:cubicBezTo>
                  <a:pt x="100" y="45"/>
                  <a:pt x="102" y="45"/>
                  <a:pt x="103" y="43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6" y="21"/>
                  <a:pt x="136" y="21"/>
                  <a:pt x="136" y="21"/>
                </a:cubicBezTo>
                <a:cubicBezTo>
                  <a:pt x="136" y="22"/>
                  <a:pt x="137" y="24"/>
                  <a:pt x="139" y="24"/>
                </a:cubicBezTo>
                <a:cubicBezTo>
                  <a:pt x="141" y="24"/>
                  <a:pt x="142" y="22"/>
                  <a:pt x="142" y="21"/>
                </a:cubicBezTo>
                <a:cubicBezTo>
                  <a:pt x="142" y="3"/>
                  <a:pt x="142" y="3"/>
                  <a:pt x="142" y="3"/>
                </a:cubicBezTo>
                <a:cubicBezTo>
                  <a:pt x="142" y="2"/>
                  <a:pt x="142" y="1"/>
                  <a:pt x="141" y="1"/>
                </a:cubicBezTo>
                <a:cubicBezTo>
                  <a:pt x="140" y="0"/>
                  <a:pt x="140" y="0"/>
                  <a:pt x="139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19" y="0"/>
                  <a:pt x="117" y="1"/>
                  <a:pt x="117" y="3"/>
                </a:cubicBezTo>
                <a:cubicBezTo>
                  <a:pt x="117" y="5"/>
                  <a:pt x="119" y="6"/>
                  <a:pt x="120" y="6"/>
                </a:cubicBezTo>
                <a:cubicBezTo>
                  <a:pt x="131" y="6"/>
                  <a:pt x="131" y="6"/>
                  <a:pt x="131" y="6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89" y="25"/>
                  <a:pt x="89" y="25"/>
                  <a:pt x="89" y="25"/>
                </a:cubicBezTo>
                <a:cubicBezTo>
                  <a:pt x="88" y="25"/>
                  <a:pt x="87" y="24"/>
                  <a:pt x="87" y="24"/>
                </a:cubicBezTo>
                <a:cubicBezTo>
                  <a:pt x="86" y="24"/>
                  <a:pt x="85" y="25"/>
                  <a:pt x="85" y="25"/>
                </a:cubicBezTo>
                <a:cubicBezTo>
                  <a:pt x="28" y="81"/>
                  <a:pt x="28" y="81"/>
                  <a:pt x="28" y="81"/>
                </a:cubicBezTo>
                <a:cubicBezTo>
                  <a:pt x="27" y="83"/>
                  <a:pt x="27" y="84"/>
                  <a:pt x="28" y="86"/>
                </a:cubicBezTo>
                <a:cubicBezTo>
                  <a:pt x="28" y="86"/>
                  <a:pt x="29" y="87"/>
                  <a:pt x="30" y="87"/>
                </a:cubicBezTo>
                <a:close/>
                <a:moveTo>
                  <a:pt x="20" y="98"/>
                </a:moveTo>
                <a:cubicBezTo>
                  <a:pt x="22" y="98"/>
                  <a:pt x="23" y="96"/>
                  <a:pt x="23" y="95"/>
                </a:cubicBezTo>
                <a:cubicBezTo>
                  <a:pt x="23" y="93"/>
                  <a:pt x="22" y="91"/>
                  <a:pt x="20" y="91"/>
                </a:cubicBezTo>
                <a:cubicBezTo>
                  <a:pt x="18" y="91"/>
                  <a:pt x="16" y="93"/>
                  <a:pt x="16" y="95"/>
                </a:cubicBezTo>
                <a:cubicBezTo>
                  <a:pt x="16" y="96"/>
                  <a:pt x="18" y="98"/>
                  <a:pt x="20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1E075A-24DC-4987-3A6A-AE6231CA9A7F}"/>
              </a:ext>
            </a:extLst>
          </p:cNvPr>
          <p:cNvSpPr/>
          <p:nvPr/>
        </p:nvSpPr>
        <p:spPr>
          <a:xfrm>
            <a:off x="8103619" y="5344301"/>
            <a:ext cx="807971" cy="8160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713183-58BA-F6CE-3817-7DD864D18FAB}"/>
              </a:ext>
            </a:extLst>
          </p:cNvPr>
          <p:cNvSpPr txBox="1"/>
          <p:nvPr/>
        </p:nvSpPr>
        <p:spPr>
          <a:xfrm>
            <a:off x="9108600" y="5344301"/>
            <a:ext cx="1972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Customizable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430E88-38A3-CCAA-CC21-CE979B2444E5}"/>
              </a:ext>
            </a:extLst>
          </p:cNvPr>
          <p:cNvSpPr txBox="1"/>
          <p:nvPr/>
        </p:nvSpPr>
        <p:spPr>
          <a:xfrm>
            <a:off x="9108600" y="5729518"/>
            <a:ext cx="2668383" cy="263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>
                <a:latin typeface="DM Sans" pitchFamily="2" charset="0"/>
              </a:rPr>
              <a:t>Modify for specific business needs.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C131705C-C2C3-01BE-E542-E15F6B12ECE9}"/>
              </a:ext>
            </a:extLst>
          </p:cNvPr>
          <p:cNvSpPr>
            <a:spLocks noEditPoints="1"/>
          </p:cNvSpPr>
          <p:nvPr/>
        </p:nvSpPr>
        <p:spPr bwMode="auto">
          <a:xfrm>
            <a:off x="8338567" y="5608645"/>
            <a:ext cx="338074" cy="287363"/>
          </a:xfrm>
          <a:custGeom>
            <a:avLst/>
            <a:gdLst>
              <a:gd name="T0" fmla="*/ 147 w 160"/>
              <a:gd name="T1" fmla="*/ 24 h 136"/>
              <a:gd name="T2" fmla="*/ 121 w 160"/>
              <a:gd name="T3" fmla="*/ 16 h 136"/>
              <a:gd name="T4" fmla="*/ 110 w 160"/>
              <a:gd name="T5" fmla="*/ 24 h 136"/>
              <a:gd name="T6" fmla="*/ 101 w 160"/>
              <a:gd name="T7" fmla="*/ 0 h 136"/>
              <a:gd name="T8" fmla="*/ 51 w 160"/>
              <a:gd name="T9" fmla="*/ 8 h 136"/>
              <a:gd name="T10" fmla="*/ 41 w 160"/>
              <a:gd name="T11" fmla="*/ 24 h 136"/>
              <a:gd name="T12" fmla="*/ 14 w 160"/>
              <a:gd name="T13" fmla="*/ 16 h 136"/>
              <a:gd name="T14" fmla="*/ 8 w 160"/>
              <a:gd name="T15" fmla="*/ 24 h 136"/>
              <a:gd name="T16" fmla="*/ 0 w 160"/>
              <a:gd name="T17" fmla="*/ 128 h 136"/>
              <a:gd name="T18" fmla="*/ 153 w 160"/>
              <a:gd name="T19" fmla="*/ 136 h 136"/>
              <a:gd name="T20" fmla="*/ 160 w 160"/>
              <a:gd name="T21" fmla="*/ 32 h 136"/>
              <a:gd name="T22" fmla="*/ 126 w 160"/>
              <a:gd name="T23" fmla="*/ 21 h 136"/>
              <a:gd name="T24" fmla="*/ 142 w 160"/>
              <a:gd name="T25" fmla="*/ 24 h 136"/>
              <a:gd name="T26" fmla="*/ 126 w 160"/>
              <a:gd name="T27" fmla="*/ 21 h 136"/>
              <a:gd name="T28" fmla="*/ 57 w 160"/>
              <a:gd name="T29" fmla="*/ 8 h 136"/>
              <a:gd name="T30" fmla="*/ 101 w 160"/>
              <a:gd name="T31" fmla="*/ 5 h 136"/>
              <a:gd name="T32" fmla="*/ 105 w 160"/>
              <a:gd name="T33" fmla="*/ 24 h 136"/>
              <a:gd name="T34" fmla="*/ 57 w 160"/>
              <a:gd name="T35" fmla="*/ 8 h 136"/>
              <a:gd name="T36" fmla="*/ 51 w 160"/>
              <a:gd name="T37" fmla="*/ 29 h 136"/>
              <a:gd name="T38" fmla="*/ 134 w 160"/>
              <a:gd name="T39" fmla="*/ 130 h 136"/>
              <a:gd name="T40" fmla="*/ 27 w 160"/>
              <a:gd name="T41" fmla="*/ 29 h 136"/>
              <a:gd name="T42" fmla="*/ 51 w 160"/>
              <a:gd name="T43" fmla="*/ 29 h 136"/>
              <a:gd name="T44" fmla="*/ 35 w 160"/>
              <a:gd name="T45" fmla="*/ 21 h 136"/>
              <a:gd name="T46" fmla="*/ 19 w 160"/>
              <a:gd name="T47" fmla="*/ 24 h 136"/>
              <a:gd name="T48" fmla="*/ 19 w 160"/>
              <a:gd name="T49" fmla="*/ 21 h 136"/>
              <a:gd name="T50" fmla="*/ 5 w 160"/>
              <a:gd name="T51" fmla="*/ 32 h 136"/>
              <a:gd name="T52" fmla="*/ 21 w 160"/>
              <a:gd name="T53" fmla="*/ 29 h 136"/>
              <a:gd name="T54" fmla="*/ 8 w 160"/>
              <a:gd name="T55" fmla="*/ 130 h 136"/>
              <a:gd name="T56" fmla="*/ 155 w 160"/>
              <a:gd name="T57" fmla="*/ 128 h 136"/>
              <a:gd name="T58" fmla="*/ 139 w 160"/>
              <a:gd name="T59" fmla="*/ 130 h 136"/>
              <a:gd name="T60" fmla="*/ 153 w 160"/>
              <a:gd name="T61" fmla="*/ 29 h 136"/>
              <a:gd name="T62" fmla="*/ 155 w 160"/>
              <a:gd name="T63" fmla="*/ 128 h 136"/>
              <a:gd name="T64" fmla="*/ 155 w 160"/>
              <a:gd name="T65" fmla="*/ 12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0" h="136">
                <a:moveTo>
                  <a:pt x="153" y="24"/>
                </a:moveTo>
                <a:cubicBezTo>
                  <a:pt x="147" y="24"/>
                  <a:pt x="147" y="24"/>
                  <a:pt x="147" y="24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10" y="24"/>
                  <a:pt x="110" y="24"/>
                  <a:pt x="110" y="24"/>
                </a:cubicBezTo>
                <a:cubicBezTo>
                  <a:pt x="110" y="8"/>
                  <a:pt x="110" y="8"/>
                  <a:pt x="110" y="8"/>
                </a:cubicBezTo>
                <a:cubicBezTo>
                  <a:pt x="110" y="4"/>
                  <a:pt x="106" y="0"/>
                  <a:pt x="101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5" y="0"/>
                  <a:pt x="51" y="4"/>
                  <a:pt x="51" y="8"/>
                </a:cubicBezTo>
                <a:cubicBezTo>
                  <a:pt x="51" y="24"/>
                  <a:pt x="51" y="24"/>
                  <a:pt x="5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16"/>
                  <a:pt x="41" y="16"/>
                  <a:pt x="4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24"/>
                  <a:pt x="14" y="24"/>
                  <a:pt x="14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4" y="24"/>
                  <a:pt x="0" y="27"/>
                  <a:pt x="0" y="32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3"/>
                  <a:pt x="4" y="136"/>
                  <a:pt x="8" y="136"/>
                </a:cubicBezTo>
                <a:cubicBezTo>
                  <a:pt x="153" y="136"/>
                  <a:pt x="153" y="136"/>
                  <a:pt x="153" y="136"/>
                </a:cubicBezTo>
                <a:cubicBezTo>
                  <a:pt x="157" y="136"/>
                  <a:pt x="160" y="133"/>
                  <a:pt x="160" y="128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0" y="27"/>
                  <a:pt x="157" y="24"/>
                  <a:pt x="153" y="24"/>
                </a:cubicBezTo>
                <a:close/>
                <a:moveTo>
                  <a:pt x="126" y="21"/>
                </a:moveTo>
                <a:cubicBezTo>
                  <a:pt x="142" y="21"/>
                  <a:pt x="142" y="21"/>
                  <a:pt x="142" y="2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26" y="24"/>
                  <a:pt x="126" y="24"/>
                  <a:pt x="126" y="24"/>
                </a:cubicBezTo>
                <a:cubicBezTo>
                  <a:pt x="126" y="21"/>
                  <a:pt x="126" y="21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lose/>
                <a:moveTo>
                  <a:pt x="57" y="8"/>
                </a:moveTo>
                <a:cubicBezTo>
                  <a:pt x="57" y="6"/>
                  <a:pt x="58" y="5"/>
                  <a:pt x="59" y="5"/>
                </a:cubicBezTo>
                <a:cubicBezTo>
                  <a:pt x="101" y="5"/>
                  <a:pt x="101" y="5"/>
                  <a:pt x="101" y="5"/>
                </a:cubicBezTo>
                <a:cubicBezTo>
                  <a:pt x="103" y="5"/>
                  <a:pt x="105" y="6"/>
                  <a:pt x="105" y="8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57" y="24"/>
                  <a:pt x="57" y="24"/>
                  <a:pt x="57" y="24"/>
                </a:cubicBezTo>
                <a:cubicBezTo>
                  <a:pt x="57" y="8"/>
                  <a:pt x="57" y="8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51" y="29"/>
                </a:moveTo>
                <a:cubicBezTo>
                  <a:pt x="134" y="29"/>
                  <a:pt x="134" y="29"/>
                  <a:pt x="134" y="29"/>
                </a:cubicBezTo>
                <a:cubicBezTo>
                  <a:pt x="134" y="130"/>
                  <a:pt x="134" y="130"/>
                  <a:pt x="134" y="130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27" y="29"/>
                  <a:pt x="27" y="29"/>
                  <a:pt x="27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9" y="2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4"/>
                  <a:pt x="35" y="24"/>
                  <a:pt x="35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1"/>
                  <a:pt x="19" y="21"/>
                  <a:pt x="19" y="21"/>
                </a:cubicBezTo>
                <a:cubicBezTo>
                  <a:pt x="19" y="21"/>
                  <a:pt x="19" y="21"/>
                  <a:pt x="19" y="21"/>
                </a:cubicBezTo>
                <a:close/>
                <a:moveTo>
                  <a:pt x="5" y="128"/>
                </a:moveTo>
                <a:cubicBezTo>
                  <a:pt x="5" y="32"/>
                  <a:pt x="5" y="32"/>
                  <a:pt x="5" y="32"/>
                </a:cubicBezTo>
                <a:cubicBezTo>
                  <a:pt x="5" y="30"/>
                  <a:pt x="7" y="29"/>
                  <a:pt x="8" y="29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130"/>
                  <a:pt x="21" y="130"/>
                  <a:pt x="21" y="130"/>
                </a:cubicBezTo>
                <a:cubicBezTo>
                  <a:pt x="8" y="130"/>
                  <a:pt x="8" y="130"/>
                  <a:pt x="8" y="130"/>
                </a:cubicBezTo>
                <a:cubicBezTo>
                  <a:pt x="7" y="130"/>
                  <a:pt x="5" y="129"/>
                  <a:pt x="5" y="128"/>
                </a:cubicBezTo>
                <a:close/>
                <a:moveTo>
                  <a:pt x="155" y="128"/>
                </a:moveTo>
                <a:cubicBezTo>
                  <a:pt x="155" y="129"/>
                  <a:pt x="155" y="130"/>
                  <a:pt x="153" y="130"/>
                </a:cubicBezTo>
                <a:cubicBezTo>
                  <a:pt x="139" y="130"/>
                  <a:pt x="139" y="130"/>
                  <a:pt x="139" y="130"/>
                </a:cubicBezTo>
                <a:cubicBezTo>
                  <a:pt x="139" y="29"/>
                  <a:pt x="139" y="29"/>
                  <a:pt x="139" y="29"/>
                </a:cubicBezTo>
                <a:cubicBezTo>
                  <a:pt x="153" y="29"/>
                  <a:pt x="153" y="29"/>
                  <a:pt x="153" y="29"/>
                </a:cubicBezTo>
                <a:cubicBezTo>
                  <a:pt x="155" y="29"/>
                  <a:pt x="155" y="30"/>
                  <a:pt x="155" y="32"/>
                </a:cubicBezTo>
                <a:cubicBezTo>
                  <a:pt x="155" y="128"/>
                  <a:pt x="155" y="128"/>
                  <a:pt x="155" y="128"/>
                </a:cubicBezTo>
                <a:cubicBezTo>
                  <a:pt x="155" y="128"/>
                  <a:pt x="155" y="128"/>
                  <a:pt x="155" y="128"/>
                </a:cubicBezTo>
                <a:close/>
                <a:moveTo>
                  <a:pt x="155" y="128"/>
                </a:moveTo>
                <a:cubicBezTo>
                  <a:pt x="155" y="128"/>
                  <a:pt x="155" y="128"/>
                  <a:pt x="155" y="12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6866E49-9583-93BB-8C0A-5706E865F709}"/>
              </a:ext>
            </a:extLst>
          </p:cNvPr>
          <p:cNvSpPr/>
          <p:nvPr/>
        </p:nvSpPr>
        <p:spPr>
          <a:xfrm>
            <a:off x="8103619" y="2220964"/>
            <a:ext cx="807971" cy="816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79086A-EB93-522E-0A02-5AE1A7BD1601}"/>
              </a:ext>
            </a:extLst>
          </p:cNvPr>
          <p:cNvSpPr txBox="1"/>
          <p:nvPr/>
        </p:nvSpPr>
        <p:spPr>
          <a:xfrm>
            <a:off x="9108600" y="2220964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Cost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557DED-D470-5D07-842D-6381184643D7}"/>
              </a:ext>
            </a:extLst>
          </p:cNvPr>
          <p:cNvSpPr txBox="1"/>
          <p:nvPr/>
        </p:nvSpPr>
        <p:spPr>
          <a:xfrm>
            <a:off x="9108600" y="2593014"/>
            <a:ext cx="2668383" cy="44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>
                <a:latin typeface="DM Sans" pitchFamily="2" charset="0"/>
              </a:rPr>
              <a:t>Reduce licensing costs compared to commercial solutions.</a:t>
            </a:r>
          </a:p>
        </p:txBody>
      </p:sp>
      <p:sp>
        <p:nvSpPr>
          <p:cNvPr id="52" name="Freeform 32">
            <a:extLst>
              <a:ext uri="{FF2B5EF4-FFF2-40B4-BE49-F238E27FC236}">
                <a16:creationId xmlns:a16="http://schemas.microsoft.com/office/drawing/2014/main" id="{BFF76A9C-3169-4AA2-86BB-E99DF44BAE6D}"/>
              </a:ext>
            </a:extLst>
          </p:cNvPr>
          <p:cNvSpPr>
            <a:spLocks noEditPoints="1"/>
          </p:cNvSpPr>
          <p:nvPr/>
        </p:nvSpPr>
        <p:spPr bwMode="auto">
          <a:xfrm>
            <a:off x="8362866" y="2459952"/>
            <a:ext cx="289477" cy="338074"/>
          </a:xfrm>
          <a:custGeom>
            <a:avLst/>
            <a:gdLst>
              <a:gd name="T0" fmla="*/ 65 w 137"/>
              <a:gd name="T1" fmla="*/ 100 h 160"/>
              <a:gd name="T2" fmla="*/ 65 w 137"/>
              <a:gd name="T3" fmla="*/ 88 h 160"/>
              <a:gd name="T4" fmla="*/ 85 w 137"/>
              <a:gd name="T5" fmla="*/ 84 h 160"/>
              <a:gd name="T6" fmla="*/ 73 w 137"/>
              <a:gd name="T7" fmla="*/ 81 h 160"/>
              <a:gd name="T8" fmla="*/ 69 w 137"/>
              <a:gd name="T9" fmla="*/ 71 h 160"/>
              <a:gd name="T10" fmla="*/ 66 w 137"/>
              <a:gd name="T11" fmla="*/ 81 h 160"/>
              <a:gd name="T12" fmla="*/ 51 w 137"/>
              <a:gd name="T13" fmla="*/ 94 h 160"/>
              <a:gd name="T14" fmla="*/ 74 w 137"/>
              <a:gd name="T15" fmla="*/ 108 h 160"/>
              <a:gd name="T16" fmla="*/ 74 w 137"/>
              <a:gd name="T17" fmla="*/ 120 h 160"/>
              <a:gd name="T18" fmla="*/ 54 w 137"/>
              <a:gd name="T19" fmla="*/ 124 h 160"/>
              <a:gd name="T20" fmla="*/ 66 w 137"/>
              <a:gd name="T21" fmla="*/ 128 h 160"/>
              <a:gd name="T22" fmla="*/ 69 w 137"/>
              <a:gd name="T23" fmla="*/ 137 h 160"/>
              <a:gd name="T24" fmla="*/ 73 w 137"/>
              <a:gd name="T25" fmla="*/ 128 h 160"/>
              <a:gd name="T26" fmla="*/ 87 w 137"/>
              <a:gd name="T27" fmla="*/ 114 h 160"/>
              <a:gd name="T28" fmla="*/ 129 w 137"/>
              <a:gd name="T29" fmla="*/ 92 h 160"/>
              <a:gd name="T30" fmla="*/ 90 w 137"/>
              <a:gd name="T31" fmla="*/ 43 h 160"/>
              <a:gd name="T32" fmla="*/ 106 w 137"/>
              <a:gd name="T33" fmla="*/ 7 h 160"/>
              <a:gd name="T34" fmla="*/ 79 w 137"/>
              <a:gd name="T35" fmla="*/ 3 h 160"/>
              <a:gd name="T36" fmla="*/ 69 w 137"/>
              <a:gd name="T37" fmla="*/ 5 h 160"/>
              <a:gd name="T38" fmla="*/ 28 w 137"/>
              <a:gd name="T39" fmla="*/ 10 h 160"/>
              <a:gd name="T40" fmla="*/ 47 w 137"/>
              <a:gd name="T41" fmla="*/ 43 h 160"/>
              <a:gd name="T42" fmla="*/ 7 w 137"/>
              <a:gd name="T43" fmla="*/ 92 h 160"/>
              <a:gd name="T44" fmla="*/ 30 w 137"/>
              <a:gd name="T45" fmla="*/ 160 h 160"/>
              <a:gd name="T46" fmla="*/ 137 w 137"/>
              <a:gd name="T47" fmla="*/ 129 h 160"/>
              <a:gd name="T48" fmla="*/ 37 w 137"/>
              <a:gd name="T49" fmla="*/ 13 h 160"/>
              <a:gd name="T50" fmla="*/ 66 w 137"/>
              <a:gd name="T51" fmla="*/ 12 h 160"/>
              <a:gd name="T52" fmla="*/ 81 w 137"/>
              <a:gd name="T53" fmla="*/ 11 h 160"/>
              <a:gd name="T54" fmla="*/ 98 w 137"/>
              <a:gd name="T55" fmla="*/ 10 h 160"/>
              <a:gd name="T56" fmla="*/ 54 w 137"/>
              <a:gd name="T57" fmla="*/ 39 h 160"/>
              <a:gd name="T58" fmla="*/ 106 w 137"/>
              <a:gd name="T59" fmla="*/ 152 h 160"/>
              <a:gd name="T60" fmla="*/ 7 w 137"/>
              <a:gd name="T61" fmla="*/ 129 h 160"/>
              <a:gd name="T62" fmla="*/ 54 w 137"/>
              <a:gd name="T63" fmla="*/ 48 h 160"/>
              <a:gd name="T64" fmla="*/ 106 w 137"/>
              <a:gd name="T65" fmla="*/ 69 h 160"/>
              <a:gd name="T66" fmla="*/ 106 w 137"/>
              <a:gd name="T67" fmla="*/ 15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7" h="160">
                <a:moveTo>
                  <a:pt x="74" y="100"/>
                </a:moveTo>
                <a:cubicBezTo>
                  <a:pt x="65" y="100"/>
                  <a:pt x="65" y="100"/>
                  <a:pt x="65" y="100"/>
                </a:cubicBezTo>
                <a:cubicBezTo>
                  <a:pt x="61" y="100"/>
                  <a:pt x="59" y="97"/>
                  <a:pt x="59" y="94"/>
                </a:cubicBezTo>
                <a:cubicBezTo>
                  <a:pt x="59" y="91"/>
                  <a:pt x="61" y="88"/>
                  <a:pt x="65" y="88"/>
                </a:cubicBezTo>
                <a:cubicBezTo>
                  <a:pt x="81" y="88"/>
                  <a:pt x="81" y="88"/>
                  <a:pt x="81" y="88"/>
                </a:cubicBezTo>
                <a:cubicBezTo>
                  <a:pt x="83" y="88"/>
                  <a:pt x="85" y="86"/>
                  <a:pt x="85" y="84"/>
                </a:cubicBezTo>
                <a:cubicBezTo>
                  <a:pt x="85" y="82"/>
                  <a:pt x="83" y="81"/>
                  <a:pt x="81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75"/>
                  <a:pt x="73" y="75"/>
                  <a:pt x="73" y="75"/>
                </a:cubicBezTo>
                <a:cubicBezTo>
                  <a:pt x="73" y="72"/>
                  <a:pt x="71" y="71"/>
                  <a:pt x="69" y="71"/>
                </a:cubicBezTo>
                <a:cubicBezTo>
                  <a:pt x="67" y="71"/>
                  <a:pt x="66" y="72"/>
                  <a:pt x="66" y="75"/>
                </a:cubicBezTo>
                <a:cubicBezTo>
                  <a:pt x="66" y="81"/>
                  <a:pt x="66" y="81"/>
                  <a:pt x="66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57" y="81"/>
                  <a:pt x="51" y="86"/>
                  <a:pt x="51" y="94"/>
                </a:cubicBezTo>
                <a:cubicBezTo>
                  <a:pt x="51" y="101"/>
                  <a:pt x="57" y="108"/>
                  <a:pt x="65" y="108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7" y="108"/>
                  <a:pt x="80" y="111"/>
                  <a:pt x="80" y="114"/>
                </a:cubicBezTo>
                <a:cubicBezTo>
                  <a:pt x="80" y="117"/>
                  <a:pt x="77" y="120"/>
                  <a:pt x="74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20"/>
                  <a:pt x="54" y="121"/>
                  <a:pt x="54" y="124"/>
                </a:cubicBezTo>
                <a:cubicBezTo>
                  <a:pt x="54" y="127"/>
                  <a:pt x="56" y="128"/>
                  <a:pt x="57" y="128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6" y="134"/>
                  <a:pt x="66" y="134"/>
                  <a:pt x="66" y="134"/>
                </a:cubicBezTo>
                <a:cubicBezTo>
                  <a:pt x="66" y="136"/>
                  <a:pt x="67" y="137"/>
                  <a:pt x="69" y="137"/>
                </a:cubicBezTo>
                <a:cubicBezTo>
                  <a:pt x="71" y="137"/>
                  <a:pt x="73" y="136"/>
                  <a:pt x="73" y="134"/>
                </a:cubicBezTo>
                <a:cubicBezTo>
                  <a:pt x="73" y="128"/>
                  <a:pt x="73" y="128"/>
                  <a:pt x="73" y="128"/>
                </a:cubicBezTo>
                <a:cubicBezTo>
                  <a:pt x="74" y="128"/>
                  <a:pt x="74" y="128"/>
                  <a:pt x="74" y="128"/>
                </a:cubicBezTo>
                <a:cubicBezTo>
                  <a:pt x="81" y="128"/>
                  <a:pt x="87" y="121"/>
                  <a:pt x="87" y="114"/>
                </a:cubicBezTo>
                <a:cubicBezTo>
                  <a:pt x="87" y="106"/>
                  <a:pt x="81" y="100"/>
                  <a:pt x="74" y="100"/>
                </a:cubicBezTo>
                <a:close/>
                <a:moveTo>
                  <a:pt x="129" y="92"/>
                </a:moveTo>
                <a:cubicBezTo>
                  <a:pt x="125" y="82"/>
                  <a:pt x="119" y="72"/>
                  <a:pt x="112" y="64"/>
                </a:cubicBezTo>
                <a:cubicBezTo>
                  <a:pt x="103" y="53"/>
                  <a:pt x="94" y="46"/>
                  <a:pt x="90" y="43"/>
                </a:cubicBezTo>
                <a:cubicBezTo>
                  <a:pt x="107" y="11"/>
                  <a:pt x="107" y="11"/>
                  <a:pt x="107" y="11"/>
                </a:cubicBezTo>
                <a:cubicBezTo>
                  <a:pt x="107" y="9"/>
                  <a:pt x="107" y="7"/>
                  <a:pt x="106" y="7"/>
                </a:cubicBezTo>
                <a:cubicBezTo>
                  <a:pt x="101" y="2"/>
                  <a:pt x="96" y="0"/>
                  <a:pt x="91" y="0"/>
                </a:cubicBezTo>
                <a:cubicBezTo>
                  <a:pt x="87" y="0"/>
                  <a:pt x="82" y="2"/>
                  <a:pt x="79" y="3"/>
                </a:cubicBezTo>
                <a:cubicBezTo>
                  <a:pt x="75" y="4"/>
                  <a:pt x="73" y="6"/>
                  <a:pt x="70" y="6"/>
                </a:cubicBezTo>
                <a:cubicBezTo>
                  <a:pt x="70" y="6"/>
                  <a:pt x="70" y="6"/>
                  <a:pt x="69" y="5"/>
                </a:cubicBezTo>
                <a:cubicBezTo>
                  <a:pt x="60" y="2"/>
                  <a:pt x="54" y="1"/>
                  <a:pt x="49" y="1"/>
                </a:cubicBezTo>
                <a:cubicBezTo>
                  <a:pt x="41" y="1"/>
                  <a:pt x="35" y="3"/>
                  <a:pt x="28" y="10"/>
                </a:cubicBezTo>
                <a:cubicBezTo>
                  <a:pt x="28" y="12"/>
                  <a:pt x="28" y="13"/>
                  <a:pt x="28" y="15"/>
                </a:cubicBezTo>
                <a:cubicBezTo>
                  <a:pt x="47" y="43"/>
                  <a:pt x="47" y="43"/>
                  <a:pt x="47" y="43"/>
                </a:cubicBezTo>
                <a:cubicBezTo>
                  <a:pt x="42" y="46"/>
                  <a:pt x="33" y="53"/>
                  <a:pt x="25" y="64"/>
                </a:cubicBezTo>
                <a:cubicBezTo>
                  <a:pt x="18" y="72"/>
                  <a:pt x="12" y="82"/>
                  <a:pt x="7" y="92"/>
                </a:cubicBezTo>
                <a:cubicBezTo>
                  <a:pt x="2" y="103"/>
                  <a:pt x="0" y="116"/>
                  <a:pt x="0" y="129"/>
                </a:cubicBezTo>
                <a:cubicBezTo>
                  <a:pt x="0" y="146"/>
                  <a:pt x="13" y="160"/>
                  <a:pt x="30" y="160"/>
                </a:cubicBezTo>
                <a:cubicBezTo>
                  <a:pt x="106" y="160"/>
                  <a:pt x="106" y="160"/>
                  <a:pt x="106" y="160"/>
                </a:cubicBezTo>
                <a:cubicBezTo>
                  <a:pt x="123" y="160"/>
                  <a:pt x="137" y="146"/>
                  <a:pt x="137" y="129"/>
                </a:cubicBezTo>
                <a:cubicBezTo>
                  <a:pt x="137" y="116"/>
                  <a:pt x="134" y="103"/>
                  <a:pt x="129" y="92"/>
                </a:cubicBezTo>
                <a:close/>
                <a:moveTo>
                  <a:pt x="37" y="13"/>
                </a:moveTo>
                <a:cubicBezTo>
                  <a:pt x="41" y="10"/>
                  <a:pt x="44" y="8"/>
                  <a:pt x="49" y="8"/>
                </a:cubicBezTo>
                <a:cubicBezTo>
                  <a:pt x="54" y="8"/>
                  <a:pt x="59" y="10"/>
                  <a:pt x="66" y="12"/>
                </a:cubicBezTo>
                <a:cubicBezTo>
                  <a:pt x="67" y="13"/>
                  <a:pt x="69" y="13"/>
                  <a:pt x="70" y="13"/>
                </a:cubicBezTo>
                <a:cubicBezTo>
                  <a:pt x="75" y="13"/>
                  <a:pt x="78" y="12"/>
                  <a:pt x="81" y="11"/>
                </a:cubicBezTo>
                <a:cubicBezTo>
                  <a:pt x="86" y="9"/>
                  <a:pt x="88" y="7"/>
                  <a:pt x="91" y="7"/>
                </a:cubicBezTo>
                <a:cubicBezTo>
                  <a:pt x="93" y="7"/>
                  <a:pt x="96" y="8"/>
                  <a:pt x="98" y="10"/>
                </a:cubicBezTo>
                <a:cubicBezTo>
                  <a:pt x="82" y="39"/>
                  <a:pt x="82" y="39"/>
                  <a:pt x="82" y="39"/>
                </a:cubicBezTo>
                <a:cubicBezTo>
                  <a:pt x="54" y="39"/>
                  <a:pt x="54" y="39"/>
                  <a:pt x="54" y="39"/>
                </a:cubicBezTo>
                <a:lnTo>
                  <a:pt x="37" y="13"/>
                </a:lnTo>
                <a:close/>
                <a:moveTo>
                  <a:pt x="106" y="152"/>
                </a:moveTo>
                <a:cubicBezTo>
                  <a:pt x="30" y="152"/>
                  <a:pt x="30" y="152"/>
                  <a:pt x="30" y="152"/>
                </a:cubicBezTo>
                <a:cubicBezTo>
                  <a:pt x="18" y="152"/>
                  <a:pt x="7" y="142"/>
                  <a:pt x="7" y="129"/>
                </a:cubicBezTo>
                <a:cubicBezTo>
                  <a:pt x="7" y="108"/>
                  <a:pt x="15" y="87"/>
                  <a:pt x="31" y="69"/>
                </a:cubicBezTo>
                <a:cubicBezTo>
                  <a:pt x="40" y="57"/>
                  <a:pt x="50" y="50"/>
                  <a:pt x="54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86" y="50"/>
                  <a:pt x="96" y="57"/>
                  <a:pt x="106" y="69"/>
                </a:cubicBezTo>
                <a:cubicBezTo>
                  <a:pt x="121" y="87"/>
                  <a:pt x="129" y="108"/>
                  <a:pt x="129" y="129"/>
                </a:cubicBezTo>
                <a:cubicBezTo>
                  <a:pt x="129" y="142"/>
                  <a:pt x="118" y="152"/>
                  <a:pt x="10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634048-B214-2355-7C8A-D4A88E8B21C7}"/>
              </a:ext>
            </a:extLst>
          </p:cNvPr>
          <p:cNvSpPr txBox="1"/>
          <p:nvPr/>
        </p:nvSpPr>
        <p:spPr>
          <a:xfrm>
            <a:off x="661427" y="2442487"/>
            <a:ext cx="3264316" cy="315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effectLst/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Cost:</a:t>
            </a:r>
            <a:r>
              <a:rPr lang="en-US" sz="900" dirty="0">
                <a:effectLst/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Tools like Docker, Flask, and PostgreSQL reduce licensing costs compared to commercial solutions like Microsoft SQL Server or Azure.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Flexibility: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Provides unparalleled flexibility, allowing developers to modify source code, integrate diverse technologies, and deploy applications across various platforms without vendor lock-in.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Community: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Active and talented communities contribute to rapid development, troubleshooting, and feature enhancements.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Transparency: 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Community members can review and audit the system for security vulnerabilities.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Everywhere: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Open source is everywhere, from tech giants (including Microsoft) to little startups (like Peak ETL).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367CB8-F812-C2AA-2D92-797EA038A16D}"/>
              </a:ext>
            </a:extLst>
          </p:cNvPr>
          <p:cNvSpPr txBox="1"/>
          <p:nvPr/>
        </p:nvSpPr>
        <p:spPr>
          <a:xfrm>
            <a:off x="661425" y="1691104"/>
            <a:ext cx="314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GB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Why Open-source?</a:t>
            </a:r>
          </a:p>
        </p:txBody>
      </p:sp>
      <p:pic>
        <p:nvPicPr>
          <p:cNvPr id="5" name="Picture Placeholder 4" descr="A person drinking from a cup while sitting at a desk with computer screens&#10;&#10;Description automatically generated">
            <a:extLst>
              <a:ext uri="{FF2B5EF4-FFF2-40B4-BE49-F238E27FC236}">
                <a16:creationId xmlns:a16="http://schemas.microsoft.com/office/drawing/2014/main" id="{80D3664A-661A-F9F4-D914-870A5D4B22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r="20677"/>
          <a:stretch>
            <a:fillRect/>
          </a:stretch>
        </p:blipFill>
        <p:spPr/>
      </p:pic>
      <p:pic>
        <p:nvPicPr>
          <p:cNvPr id="6" name="Picture 5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48FAAA5E-6662-1EE0-5399-98B719D22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81"/>
    </mc:Choice>
    <mc:Fallback xmlns="">
      <p:transition spd="slow" advTm="546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5C17C0-50F1-0D38-1981-720C9CB76AA1}"/>
              </a:ext>
            </a:extLst>
          </p:cNvPr>
          <p:cNvSpPr txBox="1"/>
          <p:nvPr/>
        </p:nvSpPr>
        <p:spPr>
          <a:xfrm>
            <a:off x="644525" y="669925"/>
            <a:ext cx="1398140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Our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Stack.</a:t>
            </a:r>
            <a:endParaRPr lang="en-US" sz="3200" dirty="0">
              <a:solidFill>
                <a:schemeClr val="accent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5F4C5-CFB6-012D-6E85-096FE2D0A6C7}"/>
              </a:ext>
            </a:extLst>
          </p:cNvPr>
          <p:cNvSpPr txBox="1"/>
          <p:nvPr/>
        </p:nvSpPr>
        <p:spPr>
          <a:xfrm>
            <a:off x="661424" y="1691104"/>
            <a:ext cx="5434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The Best of Both Worlds</a:t>
            </a:r>
            <a:endParaRPr lang="en-GB" sz="2000" u="sng" dirty="0">
              <a:effectLst/>
              <a:latin typeface="Poppins" panose="00000500000000000000" pitchFamily="2" charset="0"/>
              <a:ea typeface="Arimo bold" panose="020B0704020202020204" pitchFamily="34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20C94-0D40-80FE-1C3A-EC00DD54EEA1}"/>
              </a:ext>
            </a:extLst>
          </p:cNvPr>
          <p:cNvSpPr txBox="1"/>
          <p:nvPr/>
        </p:nvSpPr>
        <p:spPr>
          <a:xfrm>
            <a:off x="661427" y="2442487"/>
            <a:ext cx="4055716" cy="1099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Code: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C#, Java, Python, and JavaScript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Database: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Postgres, Microsoft SQL, and MongoDB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Source control: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Github.com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OS: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Linux and Windows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endParaRPr lang="en-US" sz="900" dirty="0">
              <a:latin typeface="DM Sans" pitchFamily="2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pic>
        <p:nvPicPr>
          <p:cNvPr id="12" name="Picture 11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14B811E1-E492-3917-56C6-03551ACF8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1C701C-CC2B-2C43-6407-94F8B526F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1729" y="2273211"/>
            <a:ext cx="892306" cy="8923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0F33D9-C1DC-4AAF-E8EC-335B3D4E77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9440" y="1229077"/>
            <a:ext cx="1219200" cy="1219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A4954A9-0144-6DB1-79B8-9A256D561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61436" y="1937299"/>
            <a:ext cx="1219200" cy="1219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8B57E39-F45E-D909-F72E-6FA4089BB0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89071" y="4578960"/>
            <a:ext cx="591565" cy="83118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D344FCE-F2E1-FB78-449D-3B27E6B9CD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58155" y="3246331"/>
            <a:ext cx="892306" cy="8923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9839D34-B295-C59B-39EC-4E2C1878A03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99615" y="3013407"/>
            <a:ext cx="1028187" cy="83118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5F6E163-5C74-915A-AB8B-7D35B40984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69440" y="4726694"/>
            <a:ext cx="1219200" cy="1219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31345B6-C7DC-DF77-C5FD-9966B617EB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12567" y="3165517"/>
            <a:ext cx="816501" cy="81650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4C2040F-99EA-8A03-385B-0B5AA8412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42487" y="3214915"/>
            <a:ext cx="892306" cy="892306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9900F56-44F4-B5A7-75E0-759181DA8D3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301313" y="4578960"/>
            <a:ext cx="888737" cy="89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0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52"/>
    </mc:Choice>
    <mc:Fallback xmlns="">
      <p:transition spd="slow" advTm="2935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9B096-8325-9FAC-4F0E-735837932950}"/>
              </a:ext>
            </a:extLst>
          </p:cNvPr>
          <p:cNvSpPr txBox="1"/>
          <p:nvPr/>
        </p:nvSpPr>
        <p:spPr>
          <a:xfrm>
            <a:off x="644525" y="669925"/>
            <a:ext cx="1334020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Demo</a:t>
            </a:r>
          </a:p>
          <a:p>
            <a:pPr>
              <a:lnSpc>
                <a:spcPts val="3300"/>
              </a:lnSpc>
            </a:pPr>
            <a:r>
              <a:rPr lang="en-US" sz="3200" dirty="0">
                <a:solidFill>
                  <a:schemeClr val="accent4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PING</a:t>
            </a:r>
          </a:p>
        </p:txBody>
      </p:sp>
      <p:pic>
        <p:nvPicPr>
          <p:cNvPr id="25" name="Picture 24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B2B95506-2637-7852-6DC3-DCEA5383C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626184-E3EC-E842-07D9-6BD4676F019F}"/>
              </a:ext>
            </a:extLst>
          </p:cNvPr>
          <p:cNvSpPr txBox="1"/>
          <p:nvPr/>
        </p:nvSpPr>
        <p:spPr>
          <a:xfrm>
            <a:off x="644525" y="1683847"/>
            <a:ext cx="314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GB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PING a remote 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E21BB-0142-BE7F-6952-632588F3EB8A}"/>
              </a:ext>
            </a:extLst>
          </p:cNvPr>
          <p:cNvSpPr txBox="1"/>
          <p:nvPr/>
        </p:nvSpPr>
        <p:spPr>
          <a:xfrm>
            <a:off x="661427" y="2442487"/>
            <a:ext cx="3264316" cy="689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Code: 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Bash script to execute PING and log to a file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Container: 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/app folder mapping for viewing log files from the container host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4D5A5-3C3A-852F-80E1-84A10296A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858" y="1352733"/>
            <a:ext cx="4122777" cy="1089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92DF14-3984-61A6-1E21-FD866EDD3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594" y="2587779"/>
            <a:ext cx="4995307" cy="230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38"/>
    </mc:Choice>
    <mc:Fallback xmlns="">
      <p:transition spd="slow" advTm="2513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1072AF5-4C7C-3647-B4F8-A7EF6EA657ED}"/>
              </a:ext>
            </a:extLst>
          </p:cNvPr>
          <p:cNvSpPr txBox="1"/>
          <p:nvPr/>
        </p:nvSpPr>
        <p:spPr>
          <a:xfrm>
            <a:off x="644525" y="669925"/>
            <a:ext cx="3648756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Demo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2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Web Application</a:t>
            </a:r>
            <a:endParaRPr lang="en-US" sz="3200" dirty="0">
              <a:solidFill>
                <a:schemeClr val="accent2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pic>
        <p:nvPicPr>
          <p:cNvPr id="2" name="Picture 1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DAD9F19F-58C4-B5B4-ED54-8E27C129D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D7B2B-5563-8AA2-F504-2874B522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61" y="1371599"/>
            <a:ext cx="4114720" cy="2704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FB1281-4B47-CAAE-DA5D-17D783496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743" y="4260727"/>
            <a:ext cx="3056509" cy="190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84D84-AD34-7C9C-9B74-82EC27D25219}"/>
              </a:ext>
            </a:extLst>
          </p:cNvPr>
          <p:cNvSpPr txBox="1"/>
          <p:nvPr/>
        </p:nvSpPr>
        <p:spPr>
          <a:xfrm>
            <a:off x="644525" y="1683847"/>
            <a:ext cx="3141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GB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Flask Web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38E43C-9097-7041-4500-BB26FC4C79E5}"/>
              </a:ext>
            </a:extLst>
          </p:cNvPr>
          <p:cNvSpPr txBox="1"/>
          <p:nvPr/>
        </p:nvSpPr>
        <p:spPr>
          <a:xfrm>
            <a:off x="661427" y="2442487"/>
            <a:ext cx="3264316" cy="89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Code: 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app.py Flask application with single data entry form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Containers: 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Application container (Python) and database container (Postgres)</a:t>
            </a:r>
          </a:p>
        </p:txBody>
      </p:sp>
    </p:spTree>
    <p:extLst>
      <p:ext uri="{BB962C8B-B14F-4D97-AF65-F5344CB8AC3E}">
        <p14:creationId xmlns:p14="http://schemas.microsoft.com/office/powerpoint/2010/main" val="340540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1"/>
    </mc:Choice>
    <mc:Fallback xmlns="">
      <p:transition spd="slow" advTm="2623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15C17C0-50F1-0D38-1981-720C9CB76AA1}"/>
              </a:ext>
            </a:extLst>
          </p:cNvPr>
          <p:cNvSpPr txBox="1"/>
          <p:nvPr/>
        </p:nvSpPr>
        <p:spPr>
          <a:xfrm>
            <a:off x="644525" y="669925"/>
            <a:ext cx="2683748" cy="947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Key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Take Aways</a:t>
            </a:r>
            <a:endParaRPr lang="en-US" sz="3200" dirty="0">
              <a:solidFill>
                <a:schemeClr val="accent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7" name="Freeform 48">
            <a:extLst>
              <a:ext uri="{FF2B5EF4-FFF2-40B4-BE49-F238E27FC236}">
                <a16:creationId xmlns:a16="http://schemas.microsoft.com/office/drawing/2014/main" id="{7030FD5B-EB85-6786-F2D2-FF11C49ED802}"/>
              </a:ext>
            </a:extLst>
          </p:cNvPr>
          <p:cNvSpPr>
            <a:spLocks noEditPoints="1"/>
          </p:cNvSpPr>
          <p:nvPr/>
        </p:nvSpPr>
        <p:spPr bwMode="auto">
          <a:xfrm>
            <a:off x="9328093" y="3245221"/>
            <a:ext cx="2360748" cy="2974161"/>
          </a:xfrm>
          <a:custGeom>
            <a:avLst/>
            <a:gdLst>
              <a:gd name="T0" fmla="*/ 4 w 127"/>
              <a:gd name="T1" fmla="*/ 61 h 160"/>
              <a:gd name="T2" fmla="*/ 4 w 127"/>
              <a:gd name="T3" fmla="*/ 68 h 160"/>
              <a:gd name="T4" fmla="*/ 15 w 127"/>
              <a:gd name="T5" fmla="*/ 64 h 160"/>
              <a:gd name="T6" fmla="*/ 65 w 127"/>
              <a:gd name="T7" fmla="*/ 20 h 160"/>
              <a:gd name="T8" fmla="*/ 26 w 127"/>
              <a:gd name="T9" fmla="*/ 54 h 160"/>
              <a:gd name="T10" fmla="*/ 65 w 127"/>
              <a:gd name="T11" fmla="*/ 27 h 160"/>
              <a:gd name="T12" fmla="*/ 89 w 127"/>
              <a:gd name="T13" fmla="*/ 95 h 160"/>
              <a:gd name="T14" fmla="*/ 81 w 127"/>
              <a:gd name="T15" fmla="*/ 112 h 160"/>
              <a:gd name="T16" fmla="*/ 68 w 127"/>
              <a:gd name="T17" fmla="*/ 104 h 160"/>
              <a:gd name="T18" fmla="*/ 62 w 127"/>
              <a:gd name="T19" fmla="*/ 104 h 160"/>
              <a:gd name="T20" fmla="*/ 49 w 127"/>
              <a:gd name="T21" fmla="*/ 112 h 160"/>
              <a:gd name="T22" fmla="*/ 41 w 127"/>
              <a:gd name="T23" fmla="*/ 95 h 160"/>
              <a:gd name="T24" fmla="*/ 26 w 127"/>
              <a:gd name="T25" fmla="*/ 72 h 160"/>
              <a:gd name="T26" fmla="*/ 36 w 127"/>
              <a:gd name="T27" fmla="*/ 98 h 160"/>
              <a:gd name="T28" fmla="*/ 42 w 127"/>
              <a:gd name="T29" fmla="*/ 115 h 160"/>
              <a:gd name="T30" fmla="*/ 42 w 127"/>
              <a:gd name="T31" fmla="*/ 142 h 160"/>
              <a:gd name="T32" fmla="*/ 51 w 127"/>
              <a:gd name="T33" fmla="*/ 155 h 160"/>
              <a:gd name="T34" fmla="*/ 79 w 127"/>
              <a:gd name="T35" fmla="*/ 155 h 160"/>
              <a:gd name="T36" fmla="*/ 87 w 127"/>
              <a:gd name="T37" fmla="*/ 141 h 160"/>
              <a:gd name="T38" fmla="*/ 88 w 127"/>
              <a:gd name="T39" fmla="*/ 111 h 160"/>
              <a:gd name="T40" fmla="*/ 107 w 127"/>
              <a:gd name="T41" fmla="*/ 63 h 160"/>
              <a:gd name="T42" fmla="*/ 65 w 127"/>
              <a:gd name="T43" fmla="*/ 154 h 160"/>
              <a:gd name="T44" fmla="*/ 80 w 127"/>
              <a:gd name="T45" fmla="*/ 145 h 160"/>
              <a:gd name="T46" fmla="*/ 81 w 127"/>
              <a:gd name="T47" fmla="*/ 139 h 160"/>
              <a:gd name="T48" fmla="*/ 49 w 127"/>
              <a:gd name="T49" fmla="*/ 131 h 160"/>
              <a:gd name="T50" fmla="*/ 81 w 127"/>
              <a:gd name="T51" fmla="*/ 139 h 160"/>
              <a:gd name="T52" fmla="*/ 49 w 127"/>
              <a:gd name="T53" fmla="*/ 125 h 160"/>
              <a:gd name="T54" fmla="*/ 81 w 127"/>
              <a:gd name="T55" fmla="*/ 118 h 160"/>
              <a:gd name="T56" fmla="*/ 65 w 127"/>
              <a:gd name="T57" fmla="*/ 16 h 160"/>
              <a:gd name="T58" fmla="*/ 68 w 127"/>
              <a:gd name="T59" fmla="*/ 4 h 160"/>
              <a:gd name="T60" fmla="*/ 61 w 127"/>
              <a:gd name="T61" fmla="*/ 4 h 160"/>
              <a:gd name="T62" fmla="*/ 65 w 127"/>
              <a:gd name="T63" fmla="*/ 16 h 160"/>
              <a:gd name="T64" fmla="*/ 76 w 127"/>
              <a:gd name="T65" fmla="*/ 73 h 160"/>
              <a:gd name="T66" fmla="*/ 76 w 127"/>
              <a:gd name="T67" fmla="*/ 67 h 160"/>
              <a:gd name="T68" fmla="*/ 51 w 127"/>
              <a:gd name="T69" fmla="*/ 69 h 160"/>
              <a:gd name="T70" fmla="*/ 62 w 127"/>
              <a:gd name="T71" fmla="*/ 73 h 160"/>
              <a:gd name="T72" fmla="*/ 65 w 127"/>
              <a:gd name="T73" fmla="*/ 83 h 160"/>
              <a:gd name="T74" fmla="*/ 68 w 127"/>
              <a:gd name="T75" fmla="*/ 73 h 160"/>
              <a:gd name="T76" fmla="*/ 29 w 127"/>
              <a:gd name="T77" fmla="*/ 31 h 160"/>
              <a:gd name="T78" fmla="*/ 32 w 127"/>
              <a:gd name="T79" fmla="*/ 25 h 160"/>
              <a:gd name="T80" fmla="*/ 21 w 127"/>
              <a:gd name="T81" fmla="*/ 19 h 160"/>
              <a:gd name="T82" fmla="*/ 27 w 127"/>
              <a:gd name="T83" fmla="*/ 30 h 160"/>
              <a:gd name="T84" fmla="*/ 19 w 127"/>
              <a:gd name="T85" fmla="*/ 105 h 160"/>
              <a:gd name="T86" fmla="*/ 21 w 127"/>
              <a:gd name="T87" fmla="*/ 110 h 160"/>
              <a:gd name="T88" fmla="*/ 29 w 127"/>
              <a:gd name="T89" fmla="*/ 103 h 160"/>
              <a:gd name="T90" fmla="*/ 25 w 127"/>
              <a:gd name="T91" fmla="*/ 99 h 160"/>
              <a:gd name="T92" fmla="*/ 103 w 127"/>
              <a:gd name="T93" fmla="*/ 30 h 160"/>
              <a:gd name="T94" fmla="*/ 109 w 127"/>
              <a:gd name="T95" fmla="*/ 19 h 160"/>
              <a:gd name="T96" fmla="*/ 98 w 127"/>
              <a:gd name="T97" fmla="*/ 25 h 160"/>
              <a:gd name="T98" fmla="*/ 101 w 127"/>
              <a:gd name="T99" fmla="*/ 31 h 160"/>
              <a:gd name="T100" fmla="*/ 105 w 127"/>
              <a:gd name="T101" fmla="*/ 99 h 160"/>
              <a:gd name="T102" fmla="*/ 101 w 127"/>
              <a:gd name="T103" fmla="*/ 103 h 160"/>
              <a:gd name="T104" fmla="*/ 109 w 127"/>
              <a:gd name="T105" fmla="*/ 110 h 160"/>
              <a:gd name="T106" fmla="*/ 111 w 127"/>
              <a:gd name="T107" fmla="*/ 105 h 160"/>
              <a:gd name="T108" fmla="*/ 116 w 127"/>
              <a:gd name="T109" fmla="*/ 60 h 160"/>
              <a:gd name="T110" fmla="*/ 116 w 127"/>
              <a:gd name="T111" fmla="*/ 67 h 160"/>
              <a:gd name="T112" fmla="*/ 127 w 127"/>
              <a:gd name="T113" fmla="*/ 63 h 160"/>
              <a:gd name="T114" fmla="*/ 65 w 127"/>
              <a:gd name="T115" fmla="*/ 90 h 160"/>
              <a:gd name="T116" fmla="*/ 65 w 127"/>
              <a:gd name="T117" fmla="*/ 96 h 160"/>
              <a:gd name="T118" fmla="*/ 65 w 127"/>
              <a:gd name="T119" fmla="*/ 90 h 160"/>
              <a:gd name="T120" fmla="*/ 29 w 127"/>
              <a:gd name="T121" fmla="*/ 63 h 160"/>
              <a:gd name="T122" fmla="*/ 22 w 127"/>
              <a:gd name="T123" fmla="*/ 6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" h="160">
                <a:moveTo>
                  <a:pt x="12" y="61"/>
                </a:moveTo>
                <a:cubicBezTo>
                  <a:pt x="4" y="61"/>
                  <a:pt x="4" y="61"/>
                  <a:pt x="4" y="61"/>
                </a:cubicBezTo>
                <a:cubicBezTo>
                  <a:pt x="2" y="61"/>
                  <a:pt x="0" y="63"/>
                  <a:pt x="0" y="64"/>
                </a:cubicBezTo>
                <a:cubicBezTo>
                  <a:pt x="0" y="66"/>
                  <a:pt x="2" y="68"/>
                  <a:pt x="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4" y="68"/>
                  <a:pt x="15" y="66"/>
                  <a:pt x="15" y="64"/>
                </a:cubicBezTo>
                <a:cubicBezTo>
                  <a:pt x="15" y="63"/>
                  <a:pt x="14" y="61"/>
                  <a:pt x="12" y="61"/>
                </a:cubicBezTo>
                <a:close/>
                <a:moveTo>
                  <a:pt x="65" y="20"/>
                </a:moveTo>
                <a:cubicBezTo>
                  <a:pt x="46" y="20"/>
                  <a:pt x="30" y="32"/>
                  <a:pt x="24" y="50"/>
                </a:cubicBezTo>
                <a:cubicBezTo>
                  <a:pt x="24" y="51"/>
                  <a:pt x="24" y="53"/>
                  <a:pt x="26" y="54"/>
                </a:cubicBezTo>
                <a:cubicBezTo>
                  <a:pt x="28" y="54"/>
                  <a:pt x="29" y="53"/>
                  <a:pt x="30" y="51"/>
                </a:cubicBezTo>
                <a:cubicBezTo>
                  <a:pt x="35" y="37"/>
                  <a:pt x="49" y="27"/>
                  <a:pt x="65" y="27"/>
                </a:cubicBezTo>
                <a:cubicBezTo>
                  <a:pt x="85" y="27"/>
                  <a:pt x="101" y="43"/>
                  <a:pt x="101" y="63"/>
                </a:cubicBezTo>
                <a:cubicBezTo>
                  <a:pt x="101" y="78"/>
                  <a:pt x="94" y="87"/>
                  <a:pt x="89" y="95"/>
                </a:cubicBezTo>
                <a:cubicBezTo>
                  <a:pt x="84" y="100"/>
                  <a:pt x="81" y="105"/>
                  <a:pt x="81" y="111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68" y="103"/>
                  <a:pt x="67" y="102"/>
                  <a:pt x="65" y="102"/>
                </a:cubicBezTo>
                <a:cubicBezTo>
                  <a:pt x="63" y="102"/>
                  <a:pt x="62" y="103"/>
                  <a:pt x="62" y="104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05"/>
                  <a:pt x="45" y="100"/>
                  <a:pt x="41" y="95"/>
                </a:cubicBezTo>
                <a:cubicBezTo>
                  <a:pt x="37" y="90"/>
                  <a:pt x="32" y="83"/>
                  <a:pt x="30" y="75"/>
                </a:cubicBezTo>
                <a:cubicBezTo>
                  <a:pt x="29" y="73"/>
                  <a:pt x="28" y="72"/>
                  <a:pt x="26" y="72"/>
                </a:cubicBezTo>
                <a:cubicBezTo>
                  <a:pt x="24" y="73"/>
                  <a:pt x="24" y="75"/>
                  <a:pt x="24" y="77"/>
                </a:cubicBezTo>
                <a:cubicBezTo>
                  <a:pt x="26" y="86"/>
                  <a:pt x="32" y="93"/>
                  <a:pt x="36" y="98"/>
                </a:cubicBezTo>
                <a:cubicBezTo>
                  <a:pt x="40" y="103"/>
                  <a:pt x="42" y="107"/>
                  <a:pt x="42" y="111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42" y="142"/>
                  <a:pt x="43" y="142"/>
                </a:cubicBezTo>
                <a:cubicBezTo>
                  <a:pt x="44" y="147"/>
                  <a:pt x="46" y="152"/>
                  <a:pt x="51" y="155"/>
                </a:cubicBezTo>
                <a:cubicBezTo>
                  <a:pt x="55" y="159"/>
                  <a:pt x="60" y="160"/>
                  <a:pt x="65" y="160"/>
                </a:cubicBezTo>
                <a:cubicBezTo>
                  <a:pt x="70" y="160"/>
                  <a:pt x="75" y="159"/>
                  <a:pt x="79" y="155"/>
                </a:cubicBezTo>
                <a:cubicBezTo>
                  <a:pt x="83" y="152"/>
                  <a:pt x="86" y="147"/>
                  <a:pt x="87" y="142"/>
                </a:cubicBezTo>
                <a:cubicBezTo>
                  <a:pt x="87" y="141"/>
                  <a:pt x="87" y="141"/>
                  <a:pt x="87" y="141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8" y="113"/>
                  <a:pt x="88" y="112"/>
                  <a:pt x="88" y="111"/>
                </a:cubicBezTo>
                <a:cubicBezTo>
                  <a:pt x="88" y="107"/>
                  <a:pt x="90" y="103"/>
                  <a:pt x="94" y="98"/>
                </a:cubicBezTo>
                <a:cubicBezTo>
                  <a:pt x="99" y="91"/>
                  <a:pt x="107" y="81"/>
                  <a:pt x="107" y="63"/>
                </a:cubicBezTo>
                <a:cubicBezTo>
                  <a:pt x="107" y="40"/>
                  <a:pt x="89" y="20"/>
                  <a:pt x="65" y="20"/>
                </a:cubicBezTo>
                <a:close/>
                <a:moveTo>
                  <a:pt x="65" y="154"/>
                </a:moveTo>
                <a:cubicBezTo>
                  <a:pt x="58" y="154"/>
                  <a:pt x="53" y="150"/>
                  <a:pt x="50" y="145"/>
                </a:cubicBezTo>
                <a:cubicBezTo>
                  <a:pt x="80" y="145"/>
                  <a:pt x="80" y="145"/>
                  <a:pt x="80" y="145"/>
                </a:cubicBezTo>
                <a:cubicBezTo>
                  <a:pt x="77" y="150"/>
                  <a:pt x="71" y="154"/>
                  <a:pt x="65" y="154"/>
                </a:cubicBezTo>
                <a:close/>
                <a:moveTo>
                  <a:pt x="81" y="139"/>
                </a:moveTo>
                <a:cubicBezTo>
                  <a:pt x="49" y="139"/>
                  <a:pt x="49" y="139"/>
                  <a:pt x="49" y="139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81" y="131"/>
                  <a:pt x="81" y="131"/>
                  <a:pt x="81" y="131"/>
                </a:cubicBezTo>
                <a:lnTo>
                  <a:pt x="81" y="139"/>
                </a:lnTo>
                <a:close/>
                <a:moveTo>
                  <a:pt x="81" y="125"/>
                </a:moveTo>
                <a:cubicBezTo>
                  <a:pt x="49" y="125"/>
                  <a:pt x="49" y="125"/>
                  <a:pt x="49" y="125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81" y="118"/>
                  <a:pt x="81" y="118"/>
                  <a:pt x="81" y="118"/>
                </a:cubicBezTo>
                <a:lnTo>
                  <a:pt x="81" y="125"/>
                </a:lnTo>
                <a:close/>
                <a:moveTo>
                  <a:pt x="65" y="16"/>
                </a:moveTo>
                <a:cubicBezTo>
                  <a:pt x="66" y="16"/>
                  <a:pt x="68" y="14"/>
                  <a:pt x="68" y="12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5" y="0"/>
                </a:cubicBezTo>
                <a:cubicBezTo>
                  <a:pt x="63" y="0"/>
                  <a:pt x="61" y="2"/>
                  <a:pt x="61" y="4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4"/>
                  <a:pt x="63" y="16"/>
                  <a:pt x="65" y="16"/>
                </a:cubicBezTo>
                <a:close/>
                <a:moveTo>
                  <a:pt x="68" y="73"/>
                </a:moveTo>
                <a:cubicBezTo>
                  <a:pt x="76" y="73"/>
                  <a:pt x="76" y="73"/>
                  <a:pt x="76" y="73"/>
                </a:cubicBezTo>
                <a:cubicBezTo>
                  <a:pt x="78" y="73"/>
                  <a:pt x="79" y="71"/>
                  <a:pt x="79" y="69"/>
                </a:cubicBezTo>
                <a:cubicBezTo>
                  <a:pt x="79" y="67"/>
                  <a:pt x="78" y="67"/>
                  <a:pt x="76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2" y="67"/>
                  <a:pt x="51" y="67"/>
                  <a:pt x="51" y="69"/>
                </a:cubicBezTo>
                <a:cubicBezTo>
                  <a:pt x="51" y="71"/>
                  <a:pt x="52" y="73"/>
                  <a:pt x="54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2"/>
                  <a:pt x="63" y="83"/>
                  <a:pt x="65" y="83"/>
                </a:cubicBezTo>
                <a:cubicBezTo>
                  <a:pt x="67" y="83"/>
                  <a:pt x="68" y="82"/>
                  <a:pt x="68" y="80"/>
                </a:cubicBezTo>
                <a:cubicBezTo>
                  <a:pt x="68" y="73"/>
                  <a:pt x="68" y="73"/>
                  <a:pt x="68" y="73"/>
                </a:cubicBezTo>
                <a:close/>
                <a:moveTo>
                  <a:pt x="27" y="30"/>
                </a:moveTo>
                <a:cubicBezTo>
                  <a:pt x="27" y="30"/>
                  <a:pt x="28" y="31"/>
                  <a:pt x="29" y="31"/>
                </a:cubicBezTo>
                <a:cubicBezTo>
                  <a:pt x="30" y="31"/>
                  <a:pt x="31" y="30"/>
                  <a:pt x="32" y="30"/>
                </a:cubicBezTo>
                <a:cubicBezTo>
                  <a:pt x="33" y="28"/>
                  <a:pt x="33" y="27"/>
                  <a:pt x="32" y="25"/>
                </a:cubicBezTo>
                <a:cubicBezTo>
                  <a:pt x="25" y="19"/>
                  <a:pt x="25" y="19"/>
                  <a:pt x="25" y="19"/>
                </a:cubicBezTo>
                <a:cubicBezTo>
                  <a:pt x="24" y="18"/>
                  <a:pt x="22" y="18"/>
                  <a:pt x="21" y="19"/>
                </a:cubicBezTo>
                <a:cubicBezTo>
                  <a:pt x="20" y="21"/>
                  <a:pt x="20" y="23"/>
                  <a:pt x="21" y="24"/>
                </a:cubicBezTo>
                <a:lnTo>
                  <a:pt x="27" y="30"/>
                </a:lnTo>
                <a:close/>
                <a:moveTo>
                  <a:pt x="25" y="99"/>
                </a:moveTo>
                <a:cubicBezTo>
                  <a:pt x="19" y="105"/>
                  <a:pt x="19" y="105"/>
                  <a:pt x="19" y="105"/>
                </a:cubicBezTo>
                <a:cubicBezTo>
                  <a:pt x="17" y="106"/>
                  <a:pt x="17" y="109"/>
                  <a:pt x="19" y="109"/>
                </a:cubicBezTo>
                <a:cubicBezTo>
                  <a:pt x="19" y="110"/>
                  <a:pt x="20" y="110"/>
                  <a:pt x="21" y="110"/>
                </a:cubicBezTo>
                <a:cubicBezTo>
                  <a:pt x="21" y="110"/>
                  <a:pt x="22" y="110"/>
                  <a:pt x="23" y="109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30" y="103"/>
                  <a:pt x="30" y="100"/>
                  <a:pt x="29" y="99"/>
                </a:cubicBezTo>
                <a:cubicBezTo>
                  <a:pt x="27" y="97"/>
                  <a:pt x="26" y="97"/>
                  <a:pt x="25" y="99"/>
                </a:cubicBezTo>
                <a:close/>
                <a:moveTo>
                  <a:pt x="101" y="31"/>
                </a:moveTo>
                <a:cubicBezTo>
                  <a:pt x="102" y="31"/>
                  <a:pt x="103" y="30"/>
                  <a:pt x="103" y="30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3"/>
                  <a:pt x="110" y="21"/>
                  <a:pt x="109" y="19"/>
                </a:cubicBezTo>
                <a:cubicBezTo>
                  <a:pt x="108" y="18"/>
                  <a:pt x="106" y="18"/>
                  <a:pt x="104" y="19"/>
                </a:cubicBezTo>
                <a:cubicBezTo>
                  <a:pt x="98" y="25"/>
                  <a:pt x="98" y="25"/>
                  <a:pt x="98" y="25"/>
                </a:cubicBezTo>
                <a:cubicBezTo>
                  <a:pt x="97" y="27"/>
                  <a:pt x="97" y="28"/>
                  <a:pt x="98" y="30"/>
                </a:cubicBezTo>
                <a:cubicBezTo>
                  <a:pt x="99" y="30"/>
                  <a:pt x="100" y="31"/>
                  <a:pt x="101" y="31"/>
                </a:cubicBezTo>
                <a:close/>
                <a:moveTo>
                  <a:pt x="111" y="105"/>
                </a:moveTo>
                <a:cubicBezTo>
                  <a:pt x="105" y="99"/>
                  <a:pt x="105" y="99"/>
                  <a:pt x="105" y="99"/>
                </a:cubicBezTo>
                <a:cubicBezTo>
                  <a:pt x="104" y="97"/>
                  <a:pt x="102" y="97"/>
                  <a:pt x="101" y="99"/>
                </a:cubicBezTo>
                <a:cubicBezTo>
                  <a:pt x="99" y="100"/>
                  <a:pt x="99" y="103"/>
                  <a:pt x="101" y="103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8" y="110"/>
                  <a:pt x="109" y="110"/>
                  <a:pt x="109" y="110"/>
                </a:cubicBezTo>
                <a:cubicBezTo>
                  <a:pt x="109" y="110"/>
                  <a:pt x="110" y="110"/>
                  <a:pt x="111" y="109"/>
                </a:cubicBezTo>
                <a:cubicBezTo>
                  <a:pt x="113" y="109"/>
                  <a:pt x="113" y="106"/>
                  <a:pt x="111" y="105"/>
                </a:cubicBezTo>
                <a:close/>
                <a:moveTo>
                  <a:pt x="124" y="60"/>
                </a:moveTo>
                <a:cubicBezTo>
                  <a:pt x="116" y="60"/>
                  <a:pt x="116" y="60"/>
                  <a:pt x="116" y="60"/>
                </a:cubicBezTo>
                <a:cubicBezTo>
                  <a:pt x="115" y="60"/>
                  <a:pt x="113" y="62"/>
                  <a:pt x="113" y="63"/>
                </a:cubicBezTo>
                <a:cubicBezTo>
                  <a:pt x="113" y="65"/>
                  <a:pt x="115" y="67"/>
                  <a:pt x="116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6" y="67"/>
                  <a:pt x="127" y="65"/>
                  <a:pt x="127" y="63"/>
                </a:cubicBezTo>
                <a:cubicBezTo>
                  <a:pt x="127" y="62"/>
                  <a:pt x="126" y="60"/>
                  <a:pt x="124" y="60"/>
                </a:cubicBezTo>
                <a:close/>
                <a:moveTo>
                  <a:pt x="65" y="90"/>
                </a:moveTo>
                <a:cubicBezTo>
                  <a:pt x="63" y="90"/>
                  <a:pt x="61" y="91"/>
                  <a:pt x="61" y="93"/>
                </a:cubicBezTo>
                <a:cubicBezTo>
                  <a:pt x="61" y="95"/>
                  <a:pt x="63" y="96"/>
                  <a:pt x="65" y="96"/>
                </a:cubicBezTo>
                <a:cubicBezTo>
                  <a:pt x="66" y="96"/>
                  <a:pt x="68" y="95"/>
                  <a:pt x="68" y="93"/>
                </a:cubicBezTo>
                <a:cubicBezTo>
                  <a:pt x="68" y="91"/>
                  <a:pt x="66" y="90"/>
                  <a:pt x="65" y="90"/>
                </a:cubicBezTo>
                <a:close/>
                <a:moveTo>
                  <a:pt x="25" y="67"/>
                </a:moveTo>
                <a:cubicBezTo>
                  <a:pt x="27" y="67"/>
                  <a:pt x="29" y="65"/>
                  <a:pt x="29" y="63"/>
                </a:cubicBezTo>
                <a:cubicBezTo>
                  <a:pt x="29" y="62"/>
                  <a:pt x="27" y="60"/>
                  <a:pt x="25" y="60"/>
                </a:cubicBezTo>
                <a:cubicBezTo>
                  <a:pt x="24" y="60"/>
                  <a:pt x="22" y="62"/>
                  <a:pt x="22" y="63"/>
                </a:cubicBezTo>
                <a:cubicBezTo>
                  <a:pt x="22" y="65"/>
                  <a:pt x="24" y="67"/>
                  <a:pt x="25" y="67"/>
                </a:cubicBezTo>
                <a:close/>
              </a:path>
            </a:pathLst>
          </a:custGeom>
          <a:solidFill>
            <a:schemeClr val="bg1">
              <a:lumMod val="85000"/>
              <a:alpha val="44000"/>
            </a:schemeClr>
          </a:solidFill>
          <a:ln w="15240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8">
            <a:extLst>
              <a:ext uri="{FF2B5EF4-FFF2-40B4-BE49-F238E27FC236}">
                <a16:creationId xmlns:a16="http://schemas.microsoft.com/office/drawing/2014/main" id="{0A798379-F254-A07E-BF75-E9EB67DDBF9E}"/>
              </a:ext>
            </a:extLst>
          </p:cNvPr>
          <p:cNvSpPr>
            <a:spLocks noEditPoints="1"/>
          </p:cNvSpPr>
          <p:nvPr/>
        </p:nvSpPr>
        <p:spPr bwMode="auto">
          <a:xfrm>
            <a:off x="8755721" y="4777192"/>
            <a:ext cx="1144744" cy="1442190"/>
          </a:xfrm>
          <a:custGeom>
            <a:avLst/>
            <a:gdLst>
              <a:gd name="T0" fmla="*/ 4 w 127"/>
              <a:gd name="T1" fmla="*/ 61 h 160"/>
              <a:gd name="T2" fmla="*/ 4 w 127"/>
              <a:gd name="T3" fmla="*/ 68 h 160"/>
              <a:gd name="T4" fmla="*/ 15 w 127"/>
              <a:gd name="T5" fmla="*/ 64 h 160"/>
              <a:gd name="T6" fmla="*/ 65 w 127"/>
              <a:gd name="T7" fmla="*/ 20 h 160"/>
              <a:gd name="T8" fmla="*/ 26 w 127"/>
              <a:gd name="T9" fmla="*/ 54 h 160"/>
              <a:gd name="T10" fmla="*/ 65 w 127"/>
              <a:gd name="T11" fmla="*/ 27 h 160"/>
              <a:gd name="T12" fmla="*/ 89 w 127"/>
              <a:gd name="T13" fmla="*/ 95 h 160"/>
              <a:gd name="T14" fmla="*/ 81 w 127"/>
              <a:gd name="T15" fmla="*/ 112 h 160"/>
              <a:gd name="T16" fmla="*/ 68 w 127"/>
              <a:gd name="T17" fmla="*/ 104 h 160"/>
              <a:gd name="T18" fmla="*/ 62 w 127"/>
              <a:gd name="T19" fmla="*/ 104 h 160"/>
              <a:gd name="T20" fmla="*/ 49 w 127"/>
              <a:gd name="T21" fmla="*/ 112 h 160"/>
              <a:gd name="T22" fmla="*/ 41 w 127"/>
              <a:gd name="T23" fmla="*/ 95 h 160"/>
              <a:gd name="T24" fmla="*/ 26 w 127"/>
              <a:gd name="T25" fmla="*/ 72 h 160"/>
              <a:gd name="T26" fmla="*/ 36 w 127"/>
              <a:gd name="T27" fmla="*/ 98 h 160"/>
              <a:gd name="T28" fmla="*/ 42 w 127"/>
              <a:gd name="T29" fmla="*/ 115 h 160"/>
              <a:gd name="T30" fmla="*/ 42 w 127"/>
              <a:gd name="T31" fmla="*/ 142 h 160"/>
              <a:gd name="T32" fmla="*/ 51 w 127"/>
              <a:gd name="T33" fmla="*/ 155 h 160"/>
              <a:gd name="T34" fmla="*/ 79 w 127"/>
              <a:gd name="T35" fmla="*/ 155 h 160"/>
              <a:gd name="T36" fmla="*/ 87 w 127"/>
              <a:gd name="T37" fmla="*/ 141 h 160"/>
              <a:gd name="T38" fmla="*/ 88 w 127"/>
              <a:gd name="T39" fmla="*/ 111 h 160"/>
              <a:gd name="T40" fmla="*/ 107 w 127"/>
              <a:gd name="T41" fmla="*/ 63 h 160"/>
              <a:gd name="T42" fmla="*/ 65 w 127"/>
              <a:gd name="T43" fmla="*/ 154 h 160"/>
              <a:gd name="T44" fmla="*/ 80 w 127"/>
              <a:gd name="T45" fmla="*/ 145 h 160"/>
              <a:gd name="T46" fmla="*/ 81 w 127"/>
              <a:gd name="T47" fmla="*/ 139 h 160"/>
              <a:gd name="T48" fmla="*/ 49 w 127"/>
              <a:gd name="T49" fmla="*/ 131 h 160"/>
              <a:gd name="T50" fmla="*/ 81 w 127"/>
              <a:gd name="T51" fmla="*/ 139 h 160"/>
              <a:gd name="T52" fmla="*/ 49 w 127"/>
              <a:gd name="T53" fmla="*/ 125 h 160"/>
              <a:gd name="T54" fmla="*/ 81 w 127"/>
              <a:gd name="T55" fmla="*/ 118 h 160"/>
              <a:gd name="T56" fmla="*/ 65 w 127"/>
              <a:gd name="T57" fmla="*/ 16 h 160"/>
              <a:gd name="T58" fmla="*/ 68 w 127"/>
              <a:gd name="T59" fmla="*/ 4 h 160"/>
              <a:gd name="T60" fmla="*/ 61 w 127"/>
              <a:gd name="T61" fmla="*/ 4 h 160"/>
              <a:gd name="T62" fmla="*/ 65 w 127"/>
              <a:gd name="T63" fmla="*/ 16 h 160"/>
              <a:gd name="T64" fmla="*/ 76 w 127"/>
              <a:gd name="T65" fmla="*/ 73 h 160"/>
              <a:gd name="T66" fmla="*/ 76 w 127"/>
              <a:gd name="T67" fmla="*/ 67 h 160"/>
              <a:gd name="T68" fmla="*/ 51 w 127"/>
              <a:gd name="T69" fmla="*/ 69 h 160"/>
              <a:gd name="T70" fmla="*/ 62 w 127"/>
              <a:gd name="T71" fmla="*/ 73 h 160"/>
              <a:gd name="T72" fmla="*/ 65 w 127"/>
              <a:gd name="T73" fmla="*/ 83 h 160"/>
              <a:gd name="T74" fmla="*/ 68 w 127"/>
              <a:gd name="T75" fmla="*/ 73 h 160"/>
              <a:gd name="T76" fmla="*/ 29 w 127"/>
              <a:gd name="T77" fmla="*/ 31 h 160"/>
              <a:gd name="T78" fmla="*/ 32 w 127"/>
              <a:gd name="T79" fmla="*/ 25 h 160"/>
              <a:gd name="T80" fmla="*/ 21 w 127"/>
              <a:gd name="T81" fmla="*/ 19 h 160"/>
              <a:gd name="T82" fmla="*/ 27 w 127"/>
              <a:gd name="T83" fmla="*/ 30 h 160"/>
              <a:gd name="T84" fmla="*/ 19 w 127"/>
              <a:gd name="T85" fmla="*/ 105 h 160"/>
              <a:gd name="T86" fmla="*/ 21 w 127"/>
              <a:gd name="T87" fmla="*/ 110 h 160"/>
              <a:gd name="T88" fmla="*/ 29 w 127"/>
              <a:gd name="T89" fmla="*/ 103 h 160"/>
              <a:gd name="T90" fmla="*/ 25 w 127"/>
              <a:gd name="T91" fmla="*/ 99 h 160"/>
              <a:gd name="T92" fmla="*/ 103 w 127"/>
              <a:gd name="T93" fmla="*/ 30 h 160"/>
              <a:gd name="T94" fmla="*/ 109 w 127"/>
              <a:gd name="T95" fmla="*/ 19 h 160"/>
              <a:gd name="T96" fmla="*/ 98 w 127"/>
              <a:gd name="T97" fmla="*/ 25 h 160"/>
              <a:gd name="T98" fmla="*/ 101 w 127"/>
              <a:gd name="T99" fmla="*/ 31 h 160"/>
              <a:gd name="T100" fmla="*/ 105 w 127"/>
              <a:gd name="T101" fmla="*/ 99 h 160"/>
              <a:gd name="T102" fmla="*/ 101 w 127"/>
              <a:gd name="T103" fmla="*/ 103 h 160"/>
              <a:gd name="T104" fmla="*/ 109 w 127"/>
              <a:gd name="T105" fmla="*/ 110 h 160"/>
              <a:gd name="T106" fmla="*/ 111 w 127"/>
              <a:gd name="T107" fmla="*/ 105 h 160"/>
              <a:gd name="T108" fmla="*/ 116 w 127"/>
              <a:gd name="T109" fmla="*/ 60 h 160"/>
              <a:gd name="T110" fmla="*/ 116 w 127"/>
              <a:gd name="T111" fmla="*/ 67 h 160"/>
              <a:gd name="T112" fmla="*/ 127 w 127"/>
              <a:gd name="T113" fmla="*/ 63 h 160"/>
              <a:gd name="T114" fmla="*/ 65 w 127"/>
              <a:gd name="T115" fmla="*/ 90 h 160"/>
              <a:gd name="T116" fmla="*/ 65 w 127"/>
              <a:gd name="T117" fmla="*/ 96 h 160"/>
              <a:gd name="T118" fmla="*/ 65 w 127"/>
              <a:gd name="T119" fmla="*/ 90 h 160"/>
              <a:gd name="T120" fmla="*/ 29 w 127"/>
              <a:gd name="T121" fmla="*/ 63 h 160"/>
              <a:gd name="T122" fmla="*/ 22 w 127"/>
              <a:gd name="T123" fmla="*/ 6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" h="160">
                <a:moveTo>
                  <a:pt x="12" y="61"/>
                </a:moveTo>
                <a:cubicBezTo>
                  <a:pt x="4" y="61"/>
                  <a:pt x="4" y="61"/>
                  <a:pt x="4" y="61"/>
                </a:cubicBezTo>
                <a:cubicBezTo>
                  <a:pt x="2" y="61"/>
                  <a:pt x="0" y="63"/>
                  <a:pt x="0" y="64"/>
                </a:cubicBezTo>
                <a:cubicBezTo>
                  <a:pt x="0" y="66"/>
                  <a:pt x="2" y="68"/>
                  <a:pt x="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4" y="68"/>
                  <a:pt x="15" y="66"/>
                  <a:pt x="15" y="64"/>
                </a:cubicBezTo>
                <a:cubicBezTo>
                  <a:pt x="15" y="63"/>
                  <a:pt x="14" y="61"/>
                  <a:pt x="12" y="61"/>
                </a:cubicBezTo>
                <a:close/>
                <a:moveTo>
                  <a:pt x="65" y="20"/>
                </a:moveTo>
                <a:cubicBezTo>
                  <a:pt x="46" y="20"/>
                  <a:pt x="30" y="32"/>
                  <a:pt x="24" y="50"/>
                </a:cubicBezTo>
                <a:cubicBezTo>
                  <a:pt x="24" y="51"/>
                  <a:pt x="24" y="53"/>
                  <a:pt x="26" y="54"/>
                </a:cubicBezTo>
                <a:cubicBezTo>
                  <a:pt x="28" y="54"/>
                  <a:pt x="29" y="53"/>
                  <a:pt x="30" y="51"/>
                </a:cubicBezTo>
                <a:cubicBezTo>
                  <a:pt x="35" y="37"/>
                  <a:pt x="49" y="27"/>
                  <a:pt x="65" y="27"/>
                </a:cubicBezTo>
                <a:cubicBezTo>
                  <a:pt x="85" y="27"/>
                  <a:pt x="101" y="43"/>
                  <a:pt x="101" y="63"/>
                </a:cubicBezTo>
                <a:cubicBezTo>
                  <a:pt x="101" y="78"/>
                  <a:pt x="94" y="87"/>
                  <a:pt x="89" y="95"/>
                </a:cubicBezTo>
                <a:cubicBezTo>
                  <a:pt x="84" y="100"/>
                  <a:pt x="81" y="105"/>
                  <a:pt x="81" y="111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68" y="103"/>
                  <a:pt x="67" y="102"/>
                  <a:pt x="65" y="102"/>
                </a:cubicBezTo>
                <a:cubicBezTo>
                  <a:pt x="63" y="102"/>
                  <a:pt x="62" y="103"/>
                  <a:pt x="62" y="104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05"/>
                  <a:pt x="45" y="100"/>
                  <a:pt x="41" y="95"/>
                </a:cubicBezTo>
                <a:cubicBezTo>
                  <a:pt x="37" y="90"/>
                  <a:pt x="32" y="83"/>
                  <a:pt x="30" y="75"/>
                </a:cubicBezTo>
                <a:cubicBezTo>
                  <a:pt x="29" y="73"/>
                  <a:pt x="28" y="72"/>
                  <a:pt x="26" y="72"/>
                </a:cubicBezTo>
                <a:cubicBezTo>
                  <a:pt x="24" y="73"/>
                  <a:pt x="24" y="75"/>
                  <a:pt x="24" y="77"/>
                </a:cubicBezTo>
                <a:cubicBezTo>
                  <a:pt x="26" y="86"/>
                  <a:pt x="32" y="93"/>
                  <a:pt x="36" y="98"/>
                </a:cubicBezTo>
                <a:cubicBezTo>
                  <a:pt x="40" y="103"/>
                  <a:pt x="42" y="107"/>
                  <a:pt x="42" y="111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42" y="142"/>
                  <a:pt x="43" y="142"/>
                </a:cubicBezTo>
                <a:cubicBezTo>
                  <a:pt x="44" y="147"/>
                  <a:pt x="46" y="152"/>
                  <a:pt x="51" y="155"/>
                </a:cubicBezTo>
                <a:cubicBezTo>
                  <a:pt x="55" y="159"/>
                  <a:pt x="60" y="160"/>
                  <a:pt x="65" y="160"/>
                </a:cubicBezTo>
                <a:cubicBezTo>
                  <a:pt x="70" y="160"/>
                  <a:pt x="75" y="159"/>
                  <a:pt x="79" y="155"/>
                </a:cubicBezTo>
                <a:cubicBezTo>
                  <a:pt x="83" y="152"/>
                  <a:pt x="86" y="147"/>
                  <a:pt x="87" y="142"/>
                </a:cubicBezTo>
                <a:cubicBezTo>
                  <a:pt x="87" y="141"/>
                  <a:pt x="87" y="141"/>
                  <a:pt x="87" y="141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8" y="113"/>
                  <a:pt x="88" y="112"/>
                  <a:pt x="88" y="111"/>
                </a:cubicBezTo>
                <a:cubicBezTo>
                  <a:pt x="88" y="107"/>
                  <a:pt x="90" y="103"/>
                  <a:pt x="94" y="98"/>
                </a:cubicBezTo>
                <a:cubicBezTo>
                  <a:pt x="99" y="91"/>
                  <a:pt x="107" y="81"/>
                  <a:pt x="107" y="63"/>
                </a:cubicBezTo>
                <a:cubicBezTo>
                  <a:pt x="107" y="40"/>
                  <a:pt x="89" y="20"/>
                  <a:pt x="65" y="20"/>
                </a:cubicBezTo>
                <a:close/>
                <a:moveTo>
                  <a:pt x="65" y="154"/>
                </a:moveTo>
                <a:cubicBezTo>
                  <a:pt x="58" y="154"/>
                  <a:pt x="53" y="150"/>
                  <a:pt x="50" y="145"/>
                </a:cubicBezTo>
                <a:cubicBezTo>
                  <a:pt x="80" y="145"/>
                  <a:pt x="80" y="145"/>
                  <a:pt x="80" y="145"/>
                </a:cubicBezTo>
                <a:cubicBezTo>
                  <a:pt x="77" y="150"/>
                  <a:pt x="71" y="154"/>
                  <a:pt x="65" y="154"/>
                </a:cubicBezTo>
                <a:close/>
                <a:moveTo>
                  <a:pt x="81" y="139"/>
                </a:moveTo>
                <a:cubicBezTo>
                  <a:pt x="49" y="139"/>
                  <a:pt x="49" y="139"/>
                  <a:pt x="49" y="139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81" y="131"/>
                  <a:pt x="81" y="131"/>
                  <a:pt x="81" y="131"/>
                </a:cubicBezTo>
                <a:lnTo>
                  <a:pt x="81" y="139"/>
                </a:lnTo>
                <a:close/>
                <a:moveTo>
                  <a:pt x="81" y="125"/>
                </a:moveTo>
                <a:cubicBezTo>
                  <a:pt x="49" y="125"/>
                  <a:pt x="49" y="125"/>
                  <a:pt x="49" y="125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81" y="118"/>
                  <a:pt x="81" y="118"/>
                  <a:pt x="81" y="118"/>
                </a:cubicBezTo>
                <a:lnTo>
                  <a:pt x="81" y="125"/>
                </a:lnTo>
                <a:close/>
                <a:moveTo>
                  <a:pt x="65" y="16"/>
                </a:moveTo>
                <a:cubicBezTo>
                  <a:pt x="66" y="16"/>
                  <a:pt x="68" y="14"/>
                  <a:pt x="68" y="12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5" y="0"/>
                </a:cubicBezTo>
                <a:cubicBezTo>
                  <a:pt x="63" y="0"/>
                  <a:pt x="61" y="2"/>
                  <a:pt x="61" y="4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4"/>
                  <a:pt x="63" y="16"/>
                  <a:pt x="65" y="16"/>
                </a:cubicBezTo>
                <a:close/>
                <a:moveTo>
                  <a:pt x="68" y="73"/>
                </a:moveTo>
                <a:cubicBezTo>
                  <a:pt x="76" y="73"/>
                  <a:pt x="76" y="73"/>
                  <a:pt x="76" y="73"/>
                </a:cubicBezTo>
                <a:cubicBezTo>
                  <a:pt x="78" y="73"/>
                  <a:pt x="79" y="71"/>
                  <a:pt x="79" y="69"/>
                </a:cubicBezTo>
                <a:cubicBezTo>
                  <a:pt x="79" y="67"/>
                  <a:pt x="78" y="67"/>
                  <a:pt x="76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2" y="67"/>
                  <a:pt x="51" y="67"/>
                  <a:pt x="51" y="69"/>
                </a:cubicBezTo>
                <a:cubicBezTo>
                  <a:pt x="51" y="71"/>
                  <a:pt x="52" y="73"/>
                  <a:pt x="54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2"/>
                  <a:pt x="63" y="83"/>
                  <a:pt x="65" y="83"/>
                </a:cubicBezTo>
                <a:cubicBezTo>
                  <a:pt x="67" y="83"/>
                  <a:pt x="68" y="82"/>
                  <a:pt x="68" y="80"/>
                </a:cubicBezTo>
                <a:cubicBezTo>
                  <a:pt x="68" y="73"/>
                  <a:pt x="68" y="73"/>
                  <a:pt x="68" y="73"/>
                </a:cubicBezTo>
                <a:close/>
                <a:moveTo>
                  <a:pt x="27" y="30"/>
                </a:moveTo>
                <a:cubicBezTo>
                  <a:pt x="27" y="30"/>
                  <a:pt x="28" y="31"/>
                  <a:pt x="29" y="31"/>
                </a:cubicBezTo>
                <a:cubicBezTo>
                  <a:pt x="30" y="31"/>
                  <a:pt x="31" y="30"/>
                  <a:pt x="32" y="30"/>
                </a:cubicBezTo>
                <a:cubicBezTo>
                  <a:pt x="33" y="28"/>
                  <a:pt x="33" y="27"/>
                  <a:pt x="32" y="25"/>
                </a:cubicBezTo>
                <a:cubicBezTo>
                  <a:pt x="25" y="19"/>
                  <a:pt x="25" y="19"/>
                  <a:pt x="25" y="19"/>
                </a:cubicBezTo>
                <a:cubicBezTo>
                  <a:pt x="24" y="18"/>
                  <a:pt x="22" y="18"/>
                  <a:pt x="21" y="19"/>
                </a:cubicBezTo>
                <a:cubicBezTo>
                  <a:pt x="20" y="21"/>
                  <a:pt x="20" y="23"/>
                  <a:pt x="21" y="24"/>
                </a:cubicBezTo>
                <a:lnTo>
                  <a:pt x="27" y="30"/>
                </a:lnTo>
                <a:close/>
                <a:moveTo>
                  <a:pt x="25" y="99"/>
                </a:moveTo>
                <a:cubicBezTo>
                  <a:pt x="19" y="105"/>
                  <a:pt x="19" y="105"/>
                  <a:pt x="19" y="105"/>
                </a:cubicBezTo>
                <a:cubicBezTo>
                  <a:pt x="17" y="106"/>
                  <a:pt x="17" y="109"/>
                  <a:pt x="19" y="109"/>
                </a:cubicBezTo>
                <a:cubicBezTo>
                  <a:pt x="19" y="110"/>
                  <a:pt x="20" y="110"/>
                  <a:pt x="21" y="110"/>
                </a:cubicBezTo>
                <a:cubicBezTo>
                  <a:pt x="21" y="110"/>
                  <a:pt x="22" y="110"/>
                  <a:pt x="23" y="109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30" y="103"/>
                  <a:pt x="30" y="100"/>
                  <a:pt x="29" y="99"/>
                </a:cubicBezTo>
                <a:cubicBezTo>
                  <a:pt x="27" y="97"/>
                  <a:pt x="26" y="97"/>
                  <a:pt x="25" y="99"/>
                </a:cubicBezTo>
                <a:close/>
                <a:moveTo>
                  <a:pt x="101" y="31"/>
                </a:moveTo>
                <a:cubicBezTo>
                  <a:pt x="102" y="31"/>
                  <a:pt x="103" y="30"/>
                  <a:pt x="103" y="30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3"/>
                  <a:pt x="110" y="21"/>
                  <a:pt x="109" y="19"/>
                </a:cubicBezTo>
                <a:cubicBezTo>
                  <a:pt x="108" y="18"/>
                  <a:pt x="106" y="18"/>
                  <a:pt x="104" y="19"/>
                </a:cubicBezTo>
                <a:cubicBezTo>
                  <a:pt x="98" y="25"/>
                  <a:pt x="98" y="25"/>
                  <a:pt x="98" y="25"/>
                </a:cubicBezTo>
                <a:cubicBezTo>
                  <a:pt x="97" y="27"/>
                  <a:pt x="97" y="28"/>
                  <a:pt x="98" y="30"/>
                </a:cubicBezTo>
                <a:cubicBezTo>
                  <a:pt x="99" y="30"/>
                  <a:pt x="100" y="31"/>
                  <a:pt x="101" y="31"/>
                </a:cubicBezTo>
                <a:close/>
                <a:moveTo>
                  <a:pt x="111" y="105"/>
                </a:moveTo>
                <a:cubicBezTo>
                  <a:pt x="105" y="99"/>
                  <a:pt x="105" y="99"/>
                  <a:pt x="105" y="99"/>
                </a:cubicBezTo>
                <a:cubicBezTo>
                  <a:pt x="104" y="97"/>
                  <a:pt x="102" y="97"/>
                  <a:pt x="101" y="99"/>
                </a:cubicBezTo>
                <a:cubicBezTo>
                  <a:pt x="99" y="100"/>
                  <a:pt x="99" y="103"/>
                  <a:pt x="101" y="103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8" y="110"/>
                  <a:pt x="109" y="110"/>
                  <a:pt x="109" y="110"/>
                </a:cubicBezTo>
                <a:cubicBezTo>
                  <a:pt x="109" y="110"/>
                  <a:pt x="110" y="110"/>
                  <a:pt x="111" y="109"/>
                </a:cubicBezTo>
                <a:cubicBezTo>
                  <a:pt x="113" y="109"/>
                  <a:pt x="113" y="106"/>
                  <a:pt x="111" y="105"/>
                </a:cubicBezTo>
                <a:close/>
                <a:moveTo>
                  <a:pt x="124" y="60"/>
                </a:moveTo>
                <a:cubicBezTo>
                  <a:pt x="116" y="60"/>
                  <a:pt x="116" y="60"/>
                  <a:pt x="116" y="60"/>
                </a:cubicBezTo>
                <a:cubicBezTo>
                  <a:pt x="115" y="60"/>
                  <a:pt x="113" y="62"/>
                  <a:pt x="113" y="63"/>
                </a:cubicBezTo>
                <a:cubicBezTo>
                  <a:pt x="113" y="65"/>
                  <a:pt x="115" y="67"/>
                  <a:pt x="116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6" y="67"/>
                  <a:pt x="127" y="65"/>
                  <a:pt x="127" y="63"/>
                </a:cubicBezTo>
                <a:cubicBezTo>
                  <a:pt x="127" y="62"/>
                  <a:pt x="126" y="60"/>
                  <a:pt x="124" y="60"/>
                </a:cubicBezTo>
                <a:close/>
                <a:moveTo>
                  <a:pt x="65" y="90"/>
                </a:moveTo>
                <a:cubicBezTo>
                  <a:pt x="63" y="90"/>
                  <a:pt x="61" y="91"/>
                  <a:pt x="61" y="93"/>
                </a:cubicBezTo>
                <a:cubicBezTo>
                  <a:pt x="61" y="95"/>
                  <a:pt x="63" y="96"/>
                  <a:pt x="65" y="96"/>
                </a:cubicBezTo>
                <a:cubicBezTo>
                  <a:pt x="66" y="96"/>
                  <a:pt x="68" y="95"/>
                  <a:pt x="68" y="93"/>
                </a:cubicBezTo>
                <a:cubicBezTo>
                  <a:pt x="68" y="91"/>
                  <a:pt x="66" y="90"/>
                  <a:pt x="65" y="90"/>
                </a:cubicBezTo>
                <a:close/>
                <a:moveTo>
                  <a:pt x="25" y="67"/>
                </a:moveTo>
                <a:cubicBezTo>
                  <a:pt x="27" y="67"/>
                  <a:pt x="29" y="65"/>
                  <a:pt x="29" y="63"/>
                </a:cubicBezTo>
                <a:cubicBezTo>
                  <a:pt x="29" y="62"/>
                  <a:pt x="27" y="60"/>
                  <a:pt x="25" y="60"/>
                </a:cubicBezTo>
                <a:cubicBezTo>
                  <a:pt x="24" y="60"/>
                  <a:pt x="22" y="62"/>
                  <a:pt x="22" y="63"/>
                </a:cubicBezTo>
                <a:cubicBezTo>
                  <a:pt x="22" y="65"/>
                  <a:pt x="24" y="67"/>
                  <a:pt x="25" y="6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8">
            <a:extLst>
              <a:ext uri="{FF2B5EF4-FFF2-40B4-BE49-F238E27FC236}">
                <a16:creationId xmlns:a16="http://schemas.microsoft.com/office/drawing/2014/main" id="{DC707EA0-6ED3-D698-F882-A1B247E378B4}"/>
              </a:ext>
            </a:extLst>
          </p:cNvPr>
          <p:cNvSpPr>
            <a:spLocks noEditPoints="1"/>
          </p:cNvSpPr>
          <p:nvPr/>
        </p:nvSpPr>
        <p:spPr bwMode="auto">
          <a:xfrm>
            <a:off x="6524625" y="1720524"/>
            <a:ext cx="3405160" cy="4289950"/>
          </a:xfrm>
          <a:custGeom>
            <a:avLst/>
            <a:gdLst>
              <a:gd name="T0" fmla="*/ 4 w 127"/>
              <a:gd name="T1" fmla="*/ 61 h 160"/>
              <a:gd name="T2" fmla="*/ 4 w 127"/>
              <a:gd name="T3" fmla="*/ 68 h 160"/>
              <a:gd name="T4" fmla="*/ 15 w 127"/>
              <a:gd name="T5" fmla="*/ 64 h 160"/>
              <a:gd name="T6" fmla="*/ 65 w 127"/>
              <a:gd name="T7" fmla="*/ 20 h 160"/>
              <a:gd name="T8" fmla="*/ 26 w 127"/>
              <a:gd name="T9" fmla="*/ 54 h 160"/>
              <a:gd name="T10" fmla="*/ 65 w 127"/>
              <a:gd name="T11" fmla="*/ 27 h 160"/>
              <a:gd name="T12" fmla="*/ 89 w 127"/>
              <a:gd name="T13" fmla="*/ 95 h 160"/>
              <a:gd name="T14" fmla="*/ 81 w 127"/>
              <a:gd name="T15" fmla="*/ 112 h 160"/>
              <a:gd name="T16" fmla="*/ 68 w 127"/>
              <a:gd name="T17" fmla="*/ 104 h 160"/>
              <a:gd name="T18" fmla="*/ 62 w 127"/>
              <a:gd name="T19" fmla="*/ 104 h 160"/>
              <a:gd name="T20" fmla="*/ 49 w 127"/>
              <a:gd name="T21" fmla="*/ 112 h 160"/>
              <a:gd name="T22" fmla="*/ 41 w 127"/>
              <a:gd name="T23" fmla="*/ 95 h 160"/>
              <a:gd name="T24" fmla="*/ 26 w 127"/>
              <a:gd name="T25" fmla="*/ 72 h 160"/>
              <a:gd name="T26" fmla="*/ 36 w 127"/>
              <a:gd name="T27" fmla="*/ 98 h 160"/>
              <a:gd name="T28" fmla="*/ 42 w 127"/>
              <a:gd name="T29" fmla="*/ 115 h 160"/>
              <a:gd name="T30" fmla="*/ 42 w 127"/>
              <a:gd name="T31" fmla="*/ 142 h 160"/>
              <a:gd name="T32" fmla="*/ 51 w 127"/>
              <a:gd name="T33" fmla="*/ 155 h 160"/>
              <a:gd name="T34" fmla="*/ 79 w 127"/>
              <a:gd name="T35" fmla="*/ 155 h 160"/>
              <a:gd name="T36" fmla="*/ 87 w 127"/>
              <a:gd name="T37" fmla="*/ 141 h 160"/>
              <a:gd name="T38" fmla="*/ 88 w 127"/>
              <a:gd name="T39" fmla="*/ 111 h 160"/>
              <a:gd name="T40" fmla="*/ 107 w 127"/>
              <a:gd name="T41" fmla="*/ 63 h 160"/>
              <a:gd name="T42" fmla="*/ 65 w 127"/>
              <a:gd name="T43" fmla="*/ 154 h 160"/>
              <a:gd name="T44" fmla="*/ 80 w 127"/>
              <a:gd name="T45" fmla="*/ 145 h 160"/>
              <a:gd name="T46" fmla="*/ 81 w 127"/>
              <a:gd name="T47" fmla="*/ 139 h 160"/>
              <a:gd name="T48" fmla="*/ 49 w 127"/>
              <a:gd name="T49" fmla="*/ 131 h 160"/>
              <a:gd name="T50" fmla="*/ 81 w 127"/>
              <a:gd name="T51" fmla="*/ 139 h 160"/>
              <a:gd name="T52" fmla="*/ 49 w 127"/>
              <a:gd name="T53" fmla="*/ 125 h 160"/>
              <a:gd name="T54" fmla="*/ 81 w 127"/>
              <a:gd name="T55" fmla="*/ 118 h 160"/>
              <a:gd name="T56" fmla="*/ 65 w 127"/>
              <a:gd name="T57" fmla="*/ 16 h 160"/>
              <a:gd name="T58" fmla="*/ 68 w 127"/>
              <a:gd name="T59" fmla="*/ 4 h 160"/>
              <a:gd name="T60" fmla="*/ 61 w 127"/>
              <a:gd name="T61" fmla="*/ 4 h 160"/>
              <a:gd name="T62" fmla="*/ 65 w 127"/>
              <a:gd name="T63" fmla="*/ 16 h 160"/>
              <a:gd name="T64" fmla="*/ 76 w 127"/>
              <a:gd name="T65" fmla="*/ 73 h 160"/>
              <a:gd name="T66" fmla="*/ 76 w 127"/>
              <a:gd name="T67" fmla="*/ 67 h 160"/>
              <a:gd name="T68" fmla="*/ 51 w 127"/>
              <a:gd name="T69" fmla="*/ 69 h 160"/>
              <a:gd name="T70" fmla="*/ 62 w 127"/>
              <a:gd name="T71" fmla="*/ 73 h 160"/>
              <a:gd name="T72" fmla="*/ 65 w 127"/>
              <a:gd name="T73" fmla="*/ 83 h 160"/>
              <a:gd name="T74" fmla="*/ 68 w 127"/>
              <a:gd name="T75" fmla="*/ 73 h 160"/>
              <a:gd name="T76" fmla="*/ 29 w 127"/>
              <a:gd name="T77" fmla="*/ 31 h 160"/>
              <a:gd name="T78" fmla="*/ 32 w 127"/>
              <a:gd name="T79" fmla="*/ 25 h 160"/>
              <a:gd name="T80" fmla="*/ 21 w 127"/>
              <a:gd name="T81" fmla="*/ 19 h 160"/>
              <a:gd name="T82" fmla="*/ 27 w 127"/>
              <a:gd name="T83" fmla="*/ 30 h 160"/>
              <a:gd name="T84" fmla="*/ 19 w 127"/>
              <a:gd name="T85" fmla="*/ 105 h 160"/>
              <a:gd name="T86" fmla="*/ 21 w 127"/>
              <a:gd name="T87" fmla="*/ 110 h 160"/>
              <a:gd name="T88" fmla="*/ 29 w 127"/>
              <a:gd name="T89" fmla="*/ 103 h 160"/>
              <a:gd name="T90" fmla="*/ 25 w 127"/>
              <a:gd name="T91" fmla="*/ 99 h 160"/>
              <a:gd name="T92" fmla="*/ 103 w 127"/>
              <a:gd name="T93" fmla="*/ 30 h 160"/>
              <a:gd name="T94" fmla="*/ 109 w 127"/>
              <a:gd name="T95" fmla="*/ 19 h 160"/>
              <a:gd name="T96" fmla="*/ 98 w 127"/>
              <a:gd name="T97" fmla="*/ 25 h 160"/>
              <a:gd name="T98" fmla="*/ 101 w 127"/>
              <a:gd name="T99" fmla="*/ 31 h 160"/>
              <a:gd name="T100" fmla="*/ 105 w 127"/>
              <a:gd name="T101" fmla="*/ 99 h 160"/>
              <a:gd name="T102" fmla="*/ 101 w 127"/>
              <a:gd name="T103" fmla="*/ 103 h 160"/>
              <a:gd name="T104" fmla="*/ 109 w 127"/>
              <a:gd name="T105" fmla="*/ 110 h 160"/>
              <a:gd name="T106" fmla="*/ 111 w 127"/>
              <a:gd name="T107" fmla="*/ 105 h 160"/>
              <a:gd name="T108" fmla="*/ 116 w 127"/>
              <a:gd name="T109" fmla="*/ 60 h 160"/>
              <a:gd name="T110" fmla="*/ 116 w 127"/>
              <a:gd name="T111" fmla="*/ 67 h 160"/>
              <a:gd name="T112" fmla="*/ 127 w 127"/>
              <a:gd name="T113" fmla="*/ 63 h 160"/>
              <a:gd name="T114" fmla="*/ 65 w 127"/>
              <a:gd name="T115" fmla="*/ 90 h 160"/>
              <a:gd name="T116" fmla="*/ 65 w 127"/>
              <a:gd name="T117" fmla="*/ 96 h 160"/>
              <a:gd name="T118" fmla="*/ 65 w 127"/>
              <a:gd name="T119" fmla="*/ 90 h 160"/>
              <a:gd name="T120" fmla="*/ 29 w 127"/>
              <a:gd name="T121" fmla="*/ 63 h 160"/>
              <a:gd name="T122" fmla="*/ 22 w 127"/>
              <a:gd name="T123" fmla="*/ 63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" h="160">
                <a:moveTo>
                  <a:pt x="12" y="61"/>
                </a:moveTo>
                <a:cubicBezTo>
                  <a:pt x="4" y="61"/>
                  <a:pt x="4" y="61"/>
                  <a:pt x="4" y="61"/>
                </a:cubicBezTo>
                <a:cubicBezTo>
                  <a:pt x="2" y="61"/>
                  <a:pt x="0" y="63"/>
                  <a:pt x="0" y="64"/>
                </a:cubicBezTo>
                <a:cubicBezTo>
                  <a:pt x="0" y="66"/>
                  <a:pt x="2" y="68"/>
                  <a:pt x="4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4" y="68"/>
                  <a:pt x="15" y="66"/>
                  <a:pt x="15" y="64"/>
                </a:cubicBezTo>
                <a:cubicBezTo>
                  <a:pt x="15" y="63"/>
                  <a:pt x="14" y="61"/>
                  <a:pt x="12" y="61"/>
                </a:cubicBezTo>
                <a:close/>
                <a:moveTo>
                  <a:pt x="65" y="20"/>
                </a:moveTo>
                <a:cubicBezTo>
                  <a:pt x="46" y="20"/>
                  <a:pt x="30" y="32"/>
                  <a:pt x="24" y="50"/>
                </a:cubicBezTo>
                <a:cubicBezTo>
                  <a:pt x="24" y="51"/>
                  <a:pt x="24" y="53"/>
                  <a:pt x="26" y="54"/>
                </a:cubicBezTo>
                <a:cubicBezTo>
                  <a:pt x="28" y="54"/>
                  <a:pt x="29" y="53"/>
                  <a:pt x="30" y="51"/>
                </a:cubicBezTo>
                <a:cubicBezTo>
                  <a:pt x="35" y="37"/>
                  <a:pt x="49" y="27"/>
                  <a:pt x="65" y="27"/>
                </a:cubicBezTo>
                <a:cubicBezTo>
                  <a:pt x="85" y="27"/>
                  <a:pt x="101" y="43"/>
                  <a:pt x="101" y="63"/>
                </a:cubicBezTo>
                <a:cubicBezTo>
                  <a:pt x="101" y="78"/>
                  <a:pt x="94" y="87"/>
                  <a:pt x="89" y="95"/>
                </a:cubicBezTo>
                <a:cubicBezTo>
                  <a:pt x="84" y="100"/>
                  <a:pt x="81" y="105"/>
                  <a:pt x="81" y="111"/>
                </a:cubicBezTo>
                <a:cubicBezTo>
                  <a:pt x="81" y="112"/>
                  <a:pt x="81" y="112"/>
                  <a:pt x="81" y="112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68" y="103"/>
                  <a:pt x="67" y="102"/>
                  <a:pt x="65" y="102"/>
                </a:cubicBezTo>
                <a:cubicBezTo>
                  <a:pt x="63" y="102"/>
                  <a:pt x="62" y="103"/>
                  <a:pt x="62" y="104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49" y="111"/>
                  <a:pt x="49" y="111"/>
                  <a:pt x="49" y="111"/>
                </a:cubicBezTo>
                <a:cubicBezTo>
                  <a:pt x="49" y="105"/>
                  <a:pt x="45" y="100"/>
                  <a:pt x="41" y="95"/>
                </a:cubicBezTo>
                <a:cubicBezTo>
                  <a:pt x="37" y="90"/>
                  <a:pt x="32" y="83"/>
                  <a:pt x="30" y="75"/>
                </a:cubicBezTo>
                <a:cubicBezTo>
                  <a:pt x="29" y="73"/>
                  <a:pt x="28" y="72"/>
                  <a:pt x="26" y="72"/>
                </a:cubicBezTo>
                <a:cubicBezTo>
                  <a:pt x="24" y="73"/>
                  <a:pt x="24" y="75"/>
                  <a:pt x="24" y="77"/>
                </a:cubicBezTo>
                <a:cubicBezTo>
                  <a:pt x="26" y="86"/>
                  <a:pt x="32" y="93"/>
                  <a:pt x="36" y="98"/>
                </a:cubicBezTo>
                <a:cubicBezTo>
                  <a:pt x="40" y="103"/>
                  <a:pt x="42" y="107"/>
                  <a:pt x="42" y="111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2" y="141"/>
                  <a:pt x="42" y="141"/>
                  <a:pt x="42" y="141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2"/>
                  <a:pt x="42" y="142"/>
                  <a:pt x="43" y="142"/>
                </a:cubicBezTo>
                <a:cubicBezTo>
                  <a:pt x="44" y="147"/>
                  <a:pt x="46" y="152"/>
                  <a:pt x="51" y="155"/>
                </a:cubicBezTo>
                <a:cubicBezTo>
                  <a:pt x="55" y="159"/>
                  <a:pt x="60" y="160"/>
                  <a:pt x="65" y="160"/>
                </a:cubicBezTo>
                <a:cubicBezTo>
                  <a:pt x="70" y="160"/>
                  <a:pt x="75" y="159"/>
                  <a:pt x="79" y="155"/>
                </a:cubicBezTo>
                <a:cubicBezTo>
                  <a:pt x="83" y="152"/>
                  <a:pt x="86" y="147"/>
                  <a:pt x="87" y="142"/>
                </a:cubicBezTo>
                <a:cubicBezTo>
                  <a:pt x="87" y="141"/>
                  <a:pt x="87" y="141"/>
                  <a:pt x="87" y="141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8" y="113"/>
                  <a:pt x="88" y="112"/>
                  <a:pt x="88" y="111"/>
                </a:cubicBezTo>
                <a:cubicBezTo>
                  <a:pt x="88" y="107"/>
                  <a:pt x="90" y="103"/>
                  <a:pt x="94" y="98"/>
                </a:cubicBezTo>
                <a:cubicBezTo>
                  <a:pt x="99" y="91"/>
                  <a:pt x="107" y="81"/>
                  <a:pt x="107" y="63"/>
                </a:cubicBezTo>
                <a:cubicBezTo>
                  <a:pt x="107" y="40"/>
                  <a:pt x="89" y="20"/>
                  <a:pt x="65" y="20"/>
                </a:cubicBezTo>
                <a:close/>
                <a:moveTo>
                  <a:pt x="65" y="154"/>
                </a:moveTo>
                <a:cubicBezTo>
                  <a:pt x="58" y="154"/>
                  <a:pt x="53" y="150"/>
                  <a:pt x="50" y="145"/>
                </a:cubicBezTo>
                <a:cubicBezTo>
                  <a:pt x="80" y="145"/>
                  <a:pt x="80" y="145"/>
                  <a:pt x="80" y="145"/>
                </a:cubicBezTo>
                <a:cubicBezTo>
                  <a:pt x="77" y="150"/>
                  <a:pt x="71" y="154"/>
                  <a:pt x="65" y="154"/>
                </a:cubicBezTo>
                <a:close/>
                <a:moveTo>
                  <a:pt x="81" y="139"/>
                </a:moveTo>
                <a:cubicBezTo>
                  <a:pt x="49" y="139"/>
                  <a:pt x="49" y="139"/>
                  <a:pt x="49" y="139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81" y="131"/>
                  <a:pt x="81" y="131"/>
                  <a:pt x="81" y="131"/>
                </a:cubicBezTo>
                <a:lnTo>
                  <a:pt x="81" y="139"/>
                </a:lnTo>
                <a:close/>
                <a:moveTo>
                  <a:pt x="81" y="125"/>
                </a:moveTo>
                <a:cubicBezTo>
                  <a:pt x="49" y="125"/>
                  <a:pt x="49" y="125"/>
                  <a:pt x="49" y="125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81" y="118"/>
                  <a:pt x="81" y="118"/>
                  <a:pt x="81" y="118"/>
                </a:cubicBezTo>
                <a:lnTo>
                  <a:pt x="81" y="125"/>
                </a:lnTo>
                <a:close/>
                <a:moveTo>
                  <a:pt x="65" y="16"/>
                </a:moveTo>
                <a:cubicBezTo>
                  <a:pt x="66" y="16"/>
                  <a:pt x="68" y="14"/>
                  <a:pt x="68" y="12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2"/>
                  <a:pt x="66" y="0"/>
                  <a:pt x="65" y="0"/>
                </a:cubicBezTo>
                <a:cubicBezTo>
                  <a:pt x="63" y="0"/>
                  <a:pt x="61" y="2"/>
                  <a:pt x="61" y="4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4"/>
                  <a:pt x="63" y="16"/>
                  <a:pt x="65" y="16"/>
                </a:cubicBezTo>
                <a:close/>
                <a:moveTo>
                  <a:pt x="68" y="73"/>
                </a:moveTo>
                <a:cubicBezTo>
                  <a:pt x="76" y="73"/>
                  <a:pt x="76" y="73"/>
                  <a:pt x="76" y="73"/>
                </a:cubicBezTo>
                <a:cubicBezTo>
                  <a:pt x="78" y="73"/>
                  <a:pt x="79" y="71"/>
                  <a:pt x="79" y="69"/>
                </a:cubicBezTo>
                <a:cubicBezTo>
                  <a:pt x="79" y="67"/>
                  <a:pt x="78" y="67"/>
                  <a:pt x="76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2" y="67"/>
                  <a:pt x="51" y="67"/>
                  <a:pt x="51" y="69"/>
                </a:cubicBezTo>
                <a:cubicBezTo>
                  <a:pt x="51" y="71"/>
                  <a:pt x="52" y="73"/>
                  <a:pt x="54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2" y="80"/>
                  <a:pt x="62" y="80"/>
                  <a:pt x="62" y="80"/>
                </a:cubicBezTo>
                <a:cubicBezTo>
                  <a:pt x="62" y="82"/>
                  <a:pt x="63" y="83"/>
                  <a:pt x="65" y="83"/>
                </a:cubicBezTo>
                <a:cubicBezTo>
                  <a:pt x="67" y="83"/>
                  <a:pt x="68" y="82"/>
                  <a:pt x="68" y="80"/>
                </a:cubicBezTo>
                <a:cubicBezTo>
                  <a:pt x="68" y="73"/>
                  <a:pt x="68" y="73"/>
                  <a:pt x="68" y="73"/>
                </a:cubicBezTo>
                <a:close/>
                <a:moveTo>
                  <a:pt x="27" y="30"/>
                </a:moveTo>
                <a:cubicBezTo>
                  <a:pt x="27" y="30"/>
                  <a:pt x="28" y="31"/>
                  <a:pt x="29" y="31"/>
                </a:cubicBezTo>
                <a:cubicBezTo>
                  <a:pt x="30" y="31"/>
                  <a:pt x="31" y="30"/>
                  <a:pt x="32" y="30"/>
                </a:cubicBezTo>
                <a:cubicBezTo>
                  <a:pt x="33" y="28"/>
                  <a:pt x="33" y="27"/>
                  <a:pt x="32" y="25"/>
                </a:cubicBezTo>
                <a:cubicBezTo>
                  <a:pt x="25" y="19"/>
                  <a:pt x="25" y="19"/>
                  <a:pt x="25" y="19"/>
                </a:cubicBezTo>
                <a:cubicBezTo>
                  <a:pt x="24" y="18"/>
                  <a:pt x="22" y="18"/>
                  <a:pt x="21" y="19"/>
                </a:cubicBezTo>
                <a:cubicBezTo>
                  <a:pt x="20" y="21"/>
                  <a:pt x="20" y="23"/>
                  <a:pt x="21" y="24"/>
                </a:cubicBezTo>
                <a:lnTo>
                  <a:pt x="27" y="30"/>
                </a:lnTo>
                <a:close/>
                <a:moveTo>
                  <a:pt x="25" y="99"/>
                </a:moveTo>
                <a:cubicBezTo>
                  <a:pt x="19" y="105"/>
                  <a:pt x="19" y="105"/>
                  <a:pt x="19" y="105"/>
                </a:cubicBezTo>
                <a:cubicBezTo>
                  <a:pt x="17" y="106"/>
                  <a:pt x="17" y="109"/>
                  <a:pt x="19" y="109"/>
                </a:cubicBezTo>
                <a:cubicBezTo>
                  <a:pt x="19" y="110"/>
                  <a:pt x="20" y="110"/>
                  <a:pt x="21" y="110"/>
                </a:cubicBezTo>
                <a:cubicBezTo>
                  <a:pt x="21" y="110"/>
                  <a:pt x="22" y="110"/>
                  <a:pt x="23" y="109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30" y="103"/>
                  <a:pt x="30" y="100"/>
                  <a:pt x="29" y="99"/>
                </a:cubicBezTo>
                <a:cubicBezTo>
                  <a:pt x="27" y="97"/>
                  <a:pt x="26" y="97"/>
                  <a:pt x="25" y="99"/>
                </a:cubicBezTo>
                <a:close/>
                <a:moveTo>
                  <a:pt x="101" y="31"/>
                </a:moveTo>
                <a:cubicBezTo>
                  <a:pt x="102" y="31"/>
                  <a:pt x="103" y="30"/>
                  <a:pt x="103" y="30"/>
                </a:cubicBezTo>
                <a:cubicBezTo>
                  <a:pt x="109" y="24"/>
                  <a:pt x="109" y="24"/>
                  <a:pt x="109" y="24"/>
                </a:cubicBezTo>
                <a:cubicBezTo>
                  <a:pt x="110" y="23"/>
                  <a:pt x="110" y="21"/>
                  <a:pt x="109" y="19"/>
                </a:cubicBezTo>
                <a:cubicBezTo>
                  <a:pt x="108" y="18"/>
                  <a:pt x="106" y="18"/>
                  <a:pt x="104" y="19"/>
                </a:cubicBezTo>
                <a:cubicBezTo>
                  <a:pt x="98" y="25"/>
                  <a:pt x="98" y="25"/>
                  <a:pt x="98" y="25"/>
                </a:cubicBezTo>
                <a:cubicBezTo>
                  <a:pt x="97" y="27"/>
                  <a:pt x="97" y="28"/>
                  <a:pt x="98" y="30"/>
                </a:cubicBezTo>
                <a:cubicBezTo>
                  <a:pt x="99" y="30"/>
                  <a:pt x="100" y="31"/>
                  <a:pt x="101" y="31"/>
                </a:cubicBezTo>
                <a:close/>
                <a:moveTo>
                  <a:pt x="111" y="105"/>
                </a:moveTo>
                <a:cubicBezTo>
                  <a:pt x="105" y="99"/>
                  <a:pt x="105" y="99"/>
                  <a:pt x="105" y="99"/>
                </a:cubicBezTo>
                <a:cubicBezTo>
                  <a:pt x="104" y="97"/>
                  <a:pt x="102" y="97"/>
                  <a:pt x="101" y="99"/>
                </a:cubicBezTo>
                <a:cubicBezTo>
                  <a:pt x="99" y="100"/>
                  <a:pt x="99" y="103"/>
                  <a:pt x="101" y="103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08" y="110"/>
                  <a:pt x="109" y="110"/>
                  <a:pt x="109" y="110"/>
                </a:cubicBezTo>
                <a:cubicBezTo>
                  <a:pt x="109" y="110"/>
                  <a:pt x="110" y="110"/>
                  <a:pt x="111" y="109"/>
                </a:cubicBezTo>
                <a:cubicBezTo>
                  <a:pt x="113" y="109"/>
                  <a:pt x="113" y="106"/>
                  <a:pt x="111" y="105"/>
                </a:cubicBezTo>
                <a:close/>
                <a:moveTo>
                  <a:pt x="124" y="60"/>
                </a:moveTo>
                <a:cubicBezTo>
                  <a:pt x="116" y="60"/>
                  <a:pt x="116" y="60"/>
                  <a:pt x="116" y="60"/>
                </a:cubicBezTo>
                <a:cubicBezTo>
                  <a:pt x="115" y="60"/>
                  <a:pt x="113" y="62"/>
                  <a:pt x="113" y="63"/>
                </a:cubicBezTo>
                <a:cubicBezTo>
                  <a:pt x="113" y="65"/>
                  <a:pt x="115" y="67"/>
                  <a:pt x="116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6" y="67"/>
                  <a:pt x="127" y="65"/>
                  <a:pt x="127" y="63"/>
                </a:cubicBezTo>
                <a:cubicBezTo>
                  <a:pt x="127" y="62"/>
                  <a:pt x="126" y="60"/>
                  <a:pt x="124" y="60"/>
                </a:cubicBezTo>
                <a:close/>
                <a:moveTo>
                  <a:pt x="65" y="90"/>
                </a:moveTo>
                <a:cubicBezTo>
                  <a:pt x="63" y="90"/>
                  <a:pt x="61" y="91"/>
                  <a:pt x="61" y="93"/>
                </a:cubicBezTo>
                <a:cubicBezTo>
                  <a:pt x="61" y="95"/>
                  <a:pt x="63" y="96"/>
                  <a:pt x="65" y="96"/>
                </a:cubicBezTo>
                <a:cubicBezTo>
                  <a:pt x="66" y="96"/>
                  <a:pt x="68" y="95"/>
                  <a:pt x="68" y="93"/>
                </a:cubicBezTo>
                <a:cubicBezTo>
                  <a:pt x="68" y="91"/>
                  <a:pt x="66" y="90"/>
                  <a:pt x="65" y="90"/>
                </a:cubicBezTo>
                <a:close/>
                <a:moveTo>
                  <a:pt x="25" y="67"/>
                </a:moveTo>
                <a:cubicBezTo>
                  <a:pt x="27" y="67"/>
                  <a:pt x="29" y="65"/>
                  <a:pt x="29" y="63"/>
                </a:cubicBezTo>
                <a:cubicBezTo>
                  <a:pt x="29" y="62"/>
                  <a:pt x="27" y="60"/>
                  <a:pt x="25" y="60"/>
                </a:cubicBezTo>
                <a:cubicBezTo>
                  <a:pt x="24" y="60"/>
                  <a:pt x="22" y="62"/>
                  <a:pt x="22" y="63"/>
                </a:cubicBezTo>
                <a:cubicBezTo>
                  <a:pt x="22" y="65"/>
                  <a:pt x="24" y="67"/>
                  <a:pt x="25" y="67"/>
                </a:cubicBezTo>
                <a:close/>
              </a:path>
            </a:pathLst>
          </a:custGeom>
          <a:gradFill flip="none" rotWithShape="1">
            <a:gsLst>
              <a:gs pos="99000">
                <a:schemeClr val="accent3"/>
              </a:gs>
              <a:gs pos="0">
                <a:schemeClr val="accent1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80EC7AFA-AFAE-DE65-471E-B4306367E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2B7AD1-EE12-83C5-12BE-EDEFEA0B2C91}"/>
              </a:ext>
            </a:extLst>
          </p:cNvPr>
          <p:cNvSpPr txBox="1"/>
          <p:nvPr/>
        </p:nvSpPr>
        <p:spPr>
          <a:xfrm>
            <a:off x="661425" y="1691104"/>
            <a:ext cx="451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u="sng" dirty="0">
                <a:effectLst/>
                <a:latin typeface="Poppins" panose="00000500000000000000" pitchFamily="2" charset="0"/>
                <a:ea typeface="Arimo bold" panose="020B0704020202020204" pitchFamily="34" charset="0"/>
                <a:cs typeface="Poppins" panose="00000500000000000000" pitchFamily="2" charset="0"/>
              </a:rPr>
              <a:t>Open-source is the Future</a:t>
            </a:r>
            <a:endParaRPr lang="en-GB" sz="2000" u="sng" dirty="0">
              <a:effectLst/>
              <a:latin typeface="Poppins" panose="00000500000000000000" pitchFamily="2" charset="0"/>
              <a:ea typeface="Arimo bold" panose="020B0704020202020204" pitchFamily="34" charset="0"/>
              <a:cs typeface="Poppins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AC4FB4-3F75-99B0-46C9-BBFDB0C352C9}"/>
              </a:ext>
            </a:extLst>
          </p:cNvPr>
          <p:cNvSpPr txBox="1"/>
          <p:nvPr/>
        </p:nvSpPr>
        <p:spPr>
          <a:xfrm>
            <a:off x="661425" y="2483813"/>
            <a:ext cx="3264316" cy="1305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Development: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Open-source can jump-start your development.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Not mutually exclusive: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You can have the best of both words.</a:t>
            </a:r>
          </a:p>
          <a:p>
            <a:pPr marL="171450" indent="-171450">
              <a:lnSpc>
                <a:spcPts val="16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Future proof:</a:t>
            </a:r>
            <a:r>
              <a:rPr lang="en-US" sz="900" dirty="0">
                <a:latin typeface="DM Sans" pitchFamily="2" charset="0"/>
                <a:ea typeface="Arimo" panose="020B0604020202020204" pitchFamily="34" charset="0"/>
                <a:cs typeface="Arimo" panose="020B0604020202020204" pitchFamily="34" charset="0"/>
              </a:rPr>
              <a:t> The leading AI toolsets are built on open-source technology.</a:t>
            </a:r>
          </a:p>
        </p:txBody>
      </p:sp>
    </p:spTree>
    <p:extLst>
      <p:ext uri="{BB962C8B-B14F-4D97-AF65-F5344CB8AC3E}">
        <p14:creationId xmlns:p14="http://schemas.microsoft.com/office/powerpoint/2010/main" val="368713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02"/>
    </mc:Choice>
    <mc:Fallback xmlns="">
      <p:transition spd="slow" advTm="3770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A9CFE51C-A974-E90B-D4FE-58AD08EDC4AF}"/>
              </a:ext>
            </a:extLst>
          </p:cNvPr>
          <p:cNvSpPr>
            <a:spLocks noEditPoints="1"/>
          </p:cNvSpPr>
          <p:nvPr/>
        </p:nvSpPr>
        <p:spPr bwMode="auto">
          <a:xfrm>
            <a:off x="1780381" y="4810068"/>
            <a:ext cx="358799" cy="272056"/>
          </a:xfrm>
          <a:custGeom>
            <a:avLst/>
            <a:gdLst>
              <a:gd name="T0" fmla="*/ 160 w 160"/>
              <a:gd name="T1" fmla="*/ 11 h 121"/>
              <a:gd name="T2" fmla="*/ 160 w 160"/>
              <a:gd name="T3" fmla="*/ 112 h 121"/>
              <a:gd name="T4" fmla="*/ 109 w 160"/>
              <a:gd name="T5" fmla="*/ 61 h 121"/>
              <a:gd name="T6" fmla="*/ 160 w 160"/>
              <a:gd name="T7" fmla="*/ 11 h 121"/>
              <a:gd name="T8" fmla="*/ 160 w 160"/>
              <a:gd name="T9" fmla="*/ 11 h 121"/>
              <a:gd name="T10" fmla="*/ 80 w 160"/>
              <a:gd name="T11" fmla="*/ 81 h 121"/>
              <a:gd name="T12" fmla="*/ 158 w 160"/>
              <a:gd name="T13" fmla="*/ 1 h 121"/>
              <a:gd name="T14" fmla="*/ 152 w 160"/>
              <a:gd name="T15" fmla="*/ 0 h 121"/>
              <a:gd name="T16" fmla="*/ 8 w 160"/>
              <a:gd name="T17" fmla="*/ 0 h 121"/>
              <a:gd name="T18" fmla="*/ 1 w 160"/>
              <a:gd name="T19" fmla="*/ 1 h 121"/>
              <a:gd name="T20" fmla="*/ 80 w 160"/>
              <a:gd name="T21" fmla="*/ 81 h 121"/>
              <a:gd name="T22" fmla="*/ 80 w 160"/>
              <a:gd name="T23" fmla="*/ 81 h 121"/>
              <a:gd name="T24" fmla="*/ 105 w 160"/>
              <a:gd name="T25" fmla="*/ 68 h 121"/>
              <a:gd name="T26" fmla="*/ 82 w 160"/>
              <a:gd name="T27" fmla="*/ 89 h 121"/>
              <a:gd name="T28" fmla="*/ 80 w 160"/>
              <a:gd name="T29" fmla="*/ 91 h 121"/>
              <a:gd name="T30" fmla="*/ 77 w 160"/>
              <a:gd name="T31" fmla="*/ 89 h 121"/>
              <a:gd name="T32" fmla="*/ 56 w 160"/>
              <a:gd name="T33" fmla="*/ 68 h 121"/>
              <a:gd name="T34" fmla="*/ 3 w 160"/>
              <a:gd name="T35" fmla="*/ 120 h 121"/>
              <a:gd name="T36" fmla="*/ 8 w 160"/>
              <a:gd name="T37" fmla="*/ 121 h 121"/>
              <a:gd name="T38" fmla="*/ 152 w 160"/>
              <a:gd name="T39" fmla="*/ 121 h 121"/>
              <a:gd name="T40" fmla="*/ 156 w 160"/>
              <a:gd name="T41" fmla="*/ 120 h 121"/>
              <a:gd name="T42" fmla="*/ 105 w 160"/>
              <a:gd name="T43" fmla="*/ 68 h 121"/>
              <a:gd name="T44" fmla="*/ 105 w 160"/>
              <a:gd name="T45" fmla="*/ 68 h 121"/>
              <a:gd name="T46" fmla="*/ 0 w 160"/>
              <a:gd name="T47" fmla="*/ 11 h 121"/>
              <a:gd name="T48" fmla="*/ 0 w 160"/>
              <a:gd name="T49" fmla="*/ 112 h 121"/>
              <a:gd name="T50" fmla="*/ 50 w 160"/>
              <a:gd name="T51" fmla="*/ 61 h 121"/>
              <a:gd name="T52" fmla="*/ 0 w 160"/>
              <a:gd name="T53" fmla="*/ 11 h 121"/>
              <a:gd name="T54" fmla="*/ 0 w 160"/>
              <a:gd name="T55" fmla="*/ 1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0" h="121">
                <a:moveTo>
                  <a:pt x="160" y="11"/>
                </a:moveTo>
                <a:cubicBezTo>
                  <a:pt x="160" y="112"/>
                  <a:pt x="160" y="112"/>
                  <a:pt x="160" y="112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160" y="11"/>
                  <a:pt x="160" y="11"/>
                  <a:pt x="160" y="11"/>
                </a:cubicBezTo>
                <a:cubicBezTo>
                  <a:pt x="160" y="11"/>
                  <a:pt x="160" y="11"/>
                  <a:pt x="160" y="11"/>
                </a:cubicBezTo>
                <a:close/>
                <a:moveTo>
                  <a:pt x="80" y="81"/>
                </a:moveTo>
                <a:cubicBezTo>
                  <a:pt x="158" y="1"/>
                  <a:pt x="158" y="1"/>
                  <a:pt x="158" y="1"/>
                </a:cubicBezTo>
                <a:cubicBezTo>
                  <a:pt x="156" y="0"/>
                  <a:pt x="155" y="0"/>
                  <a:pt x="152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3" y="0"/>
                  <a:pt x="1" y="1"/>
                </a:cubicBezTo>
                <a:cubicBezTo>
                  <a:pt x="80" y="81"/>
                  <a:pt x="80" y="81"/>
                  <a:pt x="80" y="81"/>
                </a:cubicBezTo>
                <a:cubicBezTo>
                  <a:pt x="80" y="81"/>
                  <a:pt x="80" y="81"/>
                  <a:pt x="80" y="81"/>
                </a:cubicBezTo>
                <a:close/>
                <a:moveTo>
                  <a:pt x="105" y="68"/>
                </a:moveTo>
                <a:cubicBezTo>
                  <a:pt x="82" y="89"/>
                  <a:pt x="82" y="89"/>
                  <a:pt x="82" y="89"/>
                </a:cubicBezTo>
                <a:cubicBezTo>
                  <a:pt x="80" y="91"/>
                  <a:pt x="80" y="91"/>
                  <a:pt x="80" y="91"/>
                </a:cubicBezTo>
                <a:cubicBezTo>
                  <a:pt x="79" y="91"/>
                  <a:pt x="77" y="89"/>
                  <a:pt x="77" y="89"/>
                </a:cubicBezTo>
                <a:cubicBezTo>
                  <a:pt x="56" y="68"/>
                  <a:pt x="56" y="68"/>
                  <a:pt x="56" y="68"/>
                </a:cubicBezTo>
                <a:cubicBezTo>
                  <a:pt x="3" y="120"/>
                  <a:pt x="3" y="120"/>
                  <a:pt x="3" y="120"/>
                </a:cubicBezTo>
                <a:cubicBezTo>
                  <a:pt x="4" y="121"/>
                  <a:pt x="6" y="121"/>
                  <a:pt x="8" y="121"/>
                </a:cubicBezTo>
                <a:cubicBezTo>
                  <a:pt x="152" y="121"/>
                  <a:pt x="152" y="121"/>
                  <a:pt x="152" y="121"/>
                </a:cubicBezTo>
                <a:cubicBezTo>
                  <a:pt x="153" y="121"/>
                  <a:pt x="155" y="121"/>
                  <a:pt x="156" y="120"/>
                </a:cubicBezTo>
                <a:cubicBezTo>
                  <a:pt x="105" y="68"/>
                  <a:pt x="105" y="68"/>
                  <a:pt x="105" y="68"/>
                </a:cubicBezTo>
                <a:cubicBezTo>
                  <a:pt x="105" y="68"/>
                  <a:pt x="105" y="68"/>
                  <a:pt x="105" y="68"/>
                </a:cubicBezTo>
                <a:close/>
                <a:moveTo>
                  <a:pt x="0" y="11"/>
                </a:moveTo>
                <a:cubicBezTo>
                  <a:pt x="0" y="112"/>
                  <a:pt x="0" y="112"/>
                  <a:pt x="0" y="112"/>
                </a:cubicBezTo>
                <a:cubicBezTo>
                  <a:pt x="50" y="61"/>
                  <a:pt x="50" y="61"/>
                  <a:pt x="50" y="6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1"/>
                  <a:pt x="0" y="1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AA94AD1-42FA-93D9-4E86-45006C8EC56D}"/>
              </a:ext>
            </a:extLst>
          </p:cNvPr>
          <p:cNvSpPr>
            <a:spLocks/>
          </p:cNvSpPr>
          <p:nvPr/>
        </p:nvSpPr>
        <p:spPr bwMode="auto">
          <a:xfrm>
            <a:off x="1780381" y="3841578"/>
            <a:ext cx="358799" cy="361756"/>
          </a:xfrm>
          <a:custGeom>
            <a:avLst/>
            <a:gdLst>
              <a:gd name="T0" fmla="*/ 155 w 160"/>
              <a:gd name="T1" fmla="*/ 114 h 161"/>
              <a:gd name="T2" fmla="*/ 119 w 160"/>
              <a:gd name="T3" fmla="*/ 95 h 161"/>
              <a:gd name="T4" fmla="*/ 108 w 160"/>
              <a:gd name="T5" fmla="*/ 96 h 161"/>
              <a:gd name="T6" fmla="*/ 90 w 160"/>
              <a:gd name="T7" fmla="*/ 114 h 161"/>
              <a:gd name="T8" fmla="*/ 89 w 160"/>
              <a:gd name="T9" fmla="*/ 114 h 161"/>
              <a:gd name="T10" fmla="*/ 67 w 160"/>
              <a:gd name="T11" fmla="*/ 96 h 161"/>
              <a:gd name="T12" fmla="*/ 48 w 160"/>
              <a:gd name="T13" fmla="*/ 74 h 161"/>
              <a:gd name="T14" fmla="*/ 48 w 160"/>
              <a:gd name="T15" fmla="*/ 71 h 161"/>
              <a:gd name="T16" fmla="*/ 67 w 160"/>
              <a:gd name="T17" fmla="*/ 53 h 161"/>
              <a:gd name="T18" fmla="*/ 68 w 160"/>
              <a:gd name="T19" fmla="*/ 43 h 161"/>
              <a:gd name="T20" fmla="*/ 48 w 160"/>
              <a:gd name="T21" fmla="*/ 7 h 161"/>
              <a:gd name="T22" fmla="*/ 38 w 160"/>
              <a:gd name="T23" fmla="*/ 2 h 161"/>
              <a:gd name="T24" fmla="*/ 9 w 160"/>
              <a:gd name="T25" fmla="*/ 13 h 161"/>
              <a:gd name="T26" fmla="*/ 0 w 160"/>
              <a:gd name="T27" fmla="*/ 28 h 161"/>
              <a:gd name="T28" fmla="*/ 40 w 160"/>
              <a:gd name="T29" fmla="*/ 115 h 161"/>
              <a:gd name="T30" fmla="*/ 46 w 160"/>
              <a:gd name="T31" fmla="*/ 122 h 161"/>
              <a:gd name="T32" fmla="*/ 46 w 160"/>
              <a:gd name="T33" fmla="*/ 122 h 161"/>
              <a:gd name="T34" fmla="*/ 133 w 160"/>
              <a:gd name="T35" fmla="*/ 161 h 161"/>
              <a:gd name="T36" fmla="*/ 135 w 160"/>
              <a:gd name="T37" fmla="*/ 161 h 161"/>
              <a:gd name="T38" fmla="*/ 147 w 160"/>
              <a:gd name="T39" fmla="*/ 153 h 161"/>
              <a:gd name="T40" fmla="*/ 159 w 160"/>
              <a:gd name="T41" fmla="*/ 125 h 161"/>
              <a:gd name="T42" fmla="*/ 155 w 160"/>
              <a:gd name="T43" fmla="*/ 114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0" h="161">
                <a:moveTo>
                  <a:pt x="155" y="114"/>
                </a:moveTo>
                <a:cubicBezTo>
                  <a:pt x="119" y="95"/>
                  <a:pt x="119" y="95"/>
                  <a:pt x="119" y="95"/>
                </a:cubicBezTo>
                <a:cubicBezTo>
                  <a:pt x="116" y="93"/>
                  <a:pt x="111" y="93"/>
                  <a:pt x="108" y="96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0" y="115"/>
                  <a:pt x="89" y="115"/>
                  <a:pt x="89" y="114"/>
                </a:cubicBezTo>
                <a:cubicBezTo>
                  <a:pt x="79" y="109"/>
                  <a:pt x="73" y="102"/>
                  <a:pt x="67" y="96"/>
                </a:cubicBezTo>
                <a:cubicBezTo>
                  <a:pt x="60" y="90"/>
                  <a:pt x="54" y="82"/>
                  <a:pt x="48" y="74"/>
                </a:cubicBezTo>
                <a:cubicBezTo>
                  <a:pt x="48" y="72"/>
                  <a:pt x="48" y="72"/>
                  <a:pt x="48" y="71"/>
                </a:cubicBezTo>
                <a:cubicBezTo>
                  <a:pt x="67" y="53"/>
                  <a:pt x="67" y="53"/>
                  <a:pt x="67" y="53"/>
                </a:cubicBezTo>
                <a:cubicBezTo>
                  <a:pt x="68" y="50"/>
                  <a:pt x="70" y="47"/>
                  <a:pt x="68" y="43"/>
                </a:cubicBezTo>
                <a:cubicBezTo>
                  <a:pt x="48" y="7"/>
                  <a:pt x="48" y="7"/>
                  <a:pt x="48" y="7"/>
                </a:cubicBezTo>
                <a:cubicBezTo>
                  <a:pt x="46" y="2"/>
                  <a:pt x="41" y="0"/>
                  <a:pt x="38" y="2"/>
                </a:cubicBezTo>
                <a:cubicBezTo>
                  <a:pt x="9" y="13"/>
                  <a:pt x="9" y="13"/>
                  <a:pt x="9" y="13"/>
                </a:cubicBezTo>
                <a:cubicBezTo>
                  <a:pt x="3" y="16"/>
                  <a:pt x="0" y="21"/>
                  <a:pt x="0" y="28"/>
                </a:cubicBezTo>
                <a:cubicBezTo>
                  <a:pt x="3" y="47"/>
                  <a:pt x="11" y="85"/>
                  <a:pt x="40" y="115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76" y="150"/>
                  <a:pt x="114" y="158"/>
                  <a:pt x="133" y="161"/>
                </a:cubicBezTo>
                <a:cubicBezTo>
                  <a:pt x="135" y="161"/>
                  <a:pt x="135" y="161"/>
                  <a:pt x="135" y="161"/>
                </a:cubicBezTo>
                <a:cubicBezTo>
                  <a:pt x="141" y="161"/>
                  <a:pt x="146" y="158"/>
                  <a:pt x="147" y="153"/>
                </a:cubicBezTo>
                <a:cubicBezTo>
                  <a:pt x="159" y="125"/>
                  <a:pt x="159" y="125"/>
                  <a:pt x="159" y="125"/>
                </a:cubicBezTo>
                <a:cubicBezTo>
                  <a:pt x="160" y="120"/>
                  <a:pt x="159" y="117"/>
                  <a:pt x="155" y="114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4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71">
            <a:extLst>
              <a:ext uri="{FF2B5EF4-FFF2-40B4-BE49-F238E27FC236}">
                <a16:creationId xmlns:a16="http://schemas.microsoft.com/office/drawing/2014/main" id="{A215E6E9-A58C-7110-AC5B-85E8E9AD8E72}"/>
              </a:ext>
            </a:extLst>
          </p:cNvPr>
          <p:cNvSpPr txBox="1"/>
          <p:nvPr/>
        </p:nvSpPr>
        <p:spPr>
          <a:xfrm>
            <a:off x="2384105" y="3798116"/>
            <a:ext cx="1842061" cy="506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(719) 200-9872 </a:t>
            </a:r>
            <a:b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</a:br>
            <a: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(918) 409-2633</a:t>
            </a:r>
          </a:p>
        </p:txBody>
      </p:sp>
      <p:sp>
        <p:nvSpPr>
          <p:cNvPr id="14" name="TextBox 71">
            <a:extLst>
              <a:ext uri="{FF2B5EF4-FFF2-40B4-BE49-F238E27FC236}">
                <a16:creationId xmlns:a16="http://schemas.microsoft.com/office/drawing/2014/main" id="{96219213-2D22-47D7-0756-8C92B2BB4550}"/>
              </a:ext>
            </a:extLst>
          </p:cNvPr>
          <p:cNvSpPr txBox="1"/>
          <p:nvPr/>
        </p:nvSpPr>
        <p:spPr>
          <a:xfrm>
            <a:off x="2384105" y="4691346"/>
            <a:ext cx="3014993" cy="506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000"/>
              </a:lnSpc>
            </a:pPr>
            <a: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www.peaketl.com</a:t>
            </a:r>
          </a:p>
          <a:p>
            <a:pPr>
              <a:lnSpc>
                <a:spcPts val="2000"/>
              </a:lnSpc>
            </a:pPr>
            <a:r>
              <a:rPr lang="en-US" sz="1500" dirty="0">
                <a:latin typeface="Poppins Light" panose="00000400000000000000" pitchFamily="2" charset="0"/>
                <a:cs typeface="Poppins Light" panose="00000400000000000000" pitchFamily="2" charset="0"/>
              </a:rPr>
              <a:t>jason@peaketl.com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10DE42-1652-F870-84F9-3A722EF1985C}"/>
              </a:ext>
            </a:extLst>
          </p:cNvPr>
          <p:cNvSpPr/>
          <p:nvPr/>
        </p:nvSpPr>
        <p:spPr>
          <a:xfrm>
            <a:off x="1712608" y="2979549"/>
            <a:ext cx="1294908" cy="41246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34F308-03E9-B4E9-D365-E64C79C209D2}"/>
              </a:ext>
            </a:extLst>
          </p:cNvPr>
          <p:cNvSpPr txBox="1"/>
          <p:nvPr/>
        </p:nvSpPr>
        <p:spPr>
          <a:xfrm>
            <a:off x="1823752" y="3059884"/>
            <a:ext cx="108112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CONTACT</a:t>
            </a:r>
          </a:p>
        </p:txBody>
      </p:sp>
      <p:pic>
        <p:nvPicPr>
          <p:cNvPr id="21" name="Picture Placeholder 20" descr="A person looking at a paper&#10;&#10;Description automatically generated">
            <a:extLst>
              <a:ext uri="{FF2B5EF4-FFF2-40B4-BE49-F238E27FC236}">
                <a16:creationId xmlns:a16="http://schemas.microsoft.com/office/drawing/2014/main" id="{4D99470B-B207-9D36-A049-A91C74B545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9" r="9529"/>
          <a:stretch>
            <a:fillRect/>
          </a:stretch>
        </p:blipFill>
        <p:spPr>
          <a:xfrm>
            <a:off x="6915653" y="1617749"/>
            <a:ext cx="4969301" cy="409202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6E63BB-ECB5-850B-3205-836BA9369921}"/>
              </a:ext>
            </a:extLst>
          </p:cNvPr>
          <p:cNvSpPr/>
          <p:nvPr/>
        </p:nvSpPr>
        <p:spPr>
          <a:xfrm>
            <a:off x="6915653" y="1617748"/>
            <a:ext cx="4969301" cy="4092027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</a:schemeClr>
              </a:gs>
              <a:gs pos="86000">
                <a:schemeClr val="accent2">
                  <a:lumMod val="75000"/>
                  <a:alpha val="80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5AC86-04E0-68C9-0C9F-DA0CCB97A655}"/>
              </a:ext>
            </a:extLst>
          </p:cNvPr>
          <p:cNvSpPr txBox="1"/>
          <p:nvPr/>
        </p:nvSpPr>
        <p:spPr>
          <a:xfrm>
            <a:off x="644525" y="669925"/>
            <a:ext cx="1739579" cy="94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GB" sz="3000" dirty="0">
                <a:latin typeface="Poppins Light" panose="00000400000000000000" pitchFamily="2" charset="0"/>
                <a:cs typeface="Poppins Light" panose="00000400000000000000" pitchFamily="2" charset="0"/>
              </a:rPr>
              <a:t>Contact</a:t>
            </a:r>
          </a:p>
          <a:p>
            <a:pPr>
              <a:lnSpc>
                <a:spcPts val="3300"/>
              </a:lnSpc>
            </a:pPr>
            <a:r>
              <a:rPr lang="en-GB" sz="3200" dirty="0">
                <a:solidFill>
                  <a:schemeClr val="accent3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Us.</a:t>
            </a:r>
            <a:endParaRPr lang="en-US" sz="3200" dirty="0">
              <a:solidFill>
                <a:schemeClr val="accent3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pic>
        <p:nvPicPr>
          <p:cNvPr id="2" name="Picture 1" descr="A logo with a mountain and lines&#10;&#10;Description automatically generated with medium confidence">
            <a:extLst>
              <a:ext uri="{FF2B5EF4-FFF2-40B4-BE49-F238E27FC236}">
                <a16:creationId xmlns:a16="http://schemas.microsoft.com/office/drawing/2014/main" id="{4F6B67A0-6ED8-311E-CE2F-83DCCF1FF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436" y="204483"/>
            <a:ext cx="1723518" cy="93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4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0"/>
    </mc:Choice>
    <mc:Fallback xmlns="">
      <p:transition spd="slow" advTm="681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5C4E7"/>
      </a:accent1>
      <a:accent2>
        <a:srgbClr val="578EC7"/>
      </a:accent2>
      <a:accent3>
        <a:srgbClr val="654FA2"/>
      </a:accent3>
      <a:accent4>
        <a:srgbClr val="ED1E80"/>
      </a:accent4>
      <a:accent5>
        <a:srgbClr val="000000"/>
      </a:accent5>
      <a:accent6>
        <a:srgbClr val="FFFFFF"/>
      </a:accent6>
      <a:hlink>
        <a:srgbClr val="000000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7720</TotalTime>
  <Words>458</Words>
  <Application>Microsoft Office PowerPoint</Application>
  <PresentationFormat>Widescreen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Aptos</vt:lpstr>
      <vt:lpstr>Arial</vt:lpstr>
      <vt:lpstr>DM Sans</vt:lpstr>
      <vt:lpstr>Poppins</vt:lpstr>
      <vt:lpstr>Poppins </vt:lpstr>
      <vt:lpstr>Poppins Bold</vt:lpstr>
      <vt:lpstr>Poppins Light</vt:lpstr>
      <vt:lpstr>Poppins Medium</vt:lpstr>
      <vt:lpstr>Poppins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pc</dc:creator>
  <cp:lastModifiedBy>Jason Holden</cp:lastModifiedBy>
  <cp:revision>479</cp:revision>
  <dcterms:created xsi:type="dcterms:W3CDTF">2024-06-22T09:42:13Z</dcterms:created>
  <dcterms:modified xsi:type="dcterms:W3CDTF">2025-02-09T17:58:20Z</dcterms:modified>
</cp:coreProperties>
</file>